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oleObject4.bin" ContentType="application/vnd.openxmlformats-officedocument.oleObject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2.bin" ContentType="application/vnd.openxmlformats-officedocument.oleObject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Default Extension="wmf" ContentType="image/x-wmf"/>
  <Override PartName="/ppt/notesSlides/notesSlide4.xml" ContentType="application/vnd.openxmlformats-officedocument.presentationml.notesSlid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3.xml" ContentType="application/vnd.openxmlformats-officedocument.drawingml.diagramData+xml"/>
  <Override PartName="/ppt/diagrams/quickStyle1.xml" ContentType="application/vnd.openxmlformats-officedocument.drawingml.diagramStyl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embeddings/oleObject10.bin" ContentType="application/vnd.openxmlformats-officedocument.oleObject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theme/themeOverride2.xml" ContentType="application/vnd.openxmlformats-officedocument.themeOverride+xml"/>
  <Override PartName="/ppt/slides/slide27.xml" ContentType="application/vnd.openxmlformats-officedocument.presentationml.slide+xml"/>
  <Override PartName="/ppt/embeddings/oleObject9.bin" ContentType="application/vnd.openxmlformats-officedocument.oleObject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Override PartName="/ppt/embeddings/oleObject11.bin" ContentType="application/vnd.openxmlformats-officedocument.oleObject"/>
  <Default Extension="bin" ContentType="application/vnd.openxmlformats-officedocument.presentationml.printerSettings"/>
  <Override PartName="/ppt/slides/slide53.xml" ContentType="application/vnd.openxmlformats-officedocument.presentationml.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diagrams/layout2.xml" ContentType="application/vnd.openxmlformats-officedocument.drawingml.diagramLayout+xml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oleObject5.bin" ContentType="application/vnd.openxmlformats-officedocument.oleObject"/>
  <Override PartName="/ppt/slides/slide6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oleObject1.bin" ContentType="application/vnd.openxmlformats-officedocument.oleObject"/>
  <Override PartName="/ppt/diagrams/drawing3.xml" ContentType="application/vnd.ms-office.drawingml.diagramDrawing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oleObject7.bin" ContentType="application/vnd.openxmlformats-officedocument.oleObject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theme/themeOverride1.xml" ContentType="application/vnd.openxmlformats-officedocument.themeOverr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embeddings/oleObject8.bin" ContentType="application/vnd.openxmlformats-officedocument.oleObject"/>
  <Override PartName="/ppt/slides/slide32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diagrams/data2.xml" ContentType="application/vnd.openxmlformats-officedocument.drawingml.diagramData+xml"/>
  <Override PartName="/ppt/diagrams/layout3.xml" ContentType="application/vnd.openxmlformats-officedocument.drawingml.diagram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912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7" r:id="rId3"/>
    <p:sldId id="265" r:id="rId4"/>
    <p:sldId id="286" r:id="rId5"/>
    <p:sldId id="353" r:id="rId6"/>
    <p:sldId id="264" r:id="rId7"/>
    <p:sldId id="266" r:id="rId8"/>
    <p:sldId id="285" r:id="rId9"/>
    <p:sldId id="263" r:id="rId10"/>
    <p:sldId id="258" r:id="rId11"/>
    <p:sldId id="297" r:id="rId12"/>
    <p:sldId id="270" r:id="rId13"/>
    <p:sldId id="260" r:id="rId14"/>
    <p:sldId id="261" r:id="rId15"/>
    <p:sldId id="354" r:id="rId16"/>
    <p:sldId id="262" r:id="rId17"/>
    <p:sldId id="269" r:id="rId18"/>
    <p:sldId id="267" r:id="rId19"/>
    <p:sldId id="268" r:id="rId20"/>
    <p:sldId id="326" r:id="rId21"/>
    <p:sldId id="327" r:id="rId22"/>
    <p:sldId id="303" r:id="rId23"/>
    <p:sldId id="302" r:id="rId24"/>
    <p:sldId id="312" r:id="rId25"/>
    <p:sldId id="272" r:id="rId26"/>
    <p:sldId id="273" r:id="rId27"/>
    <p:sldId id="275" r:id="rId28"/>
    <p:sldId id="276" r:id="rId29"/>
    <p:sldId id="278" r:id="rId30"/>
    <p:sldId id="279" r:id="rId31"/>
    <p:sldId id="280" r:id="rId32"/>
    <p:sldId id="281" r:id="rId33"/>
    <p:sldId id="287" r:id="rId34"/>
    <p:sldId id="351" r:id="rId35"/>
    <p:sldId id="289" r:id="rId36"/>
    <p:sldId id="290" r:id="rId37"/>
    <p:sldId id="301" r:id="rId38"/>
    <p:sldId id="352" r:id="rId39"/>
    <p:sldId id="288" r:id="rId40"/>
    <p:sldId id="342" r:id="rId41"/>
    <p:sldId id="335" r:id="rId42"/>
    <p:sldId id="336" r:id="rId43"/>
    <p:sldId id="348" r:id="rId44"/>
    <p:sldId id="338" r:id="rId45"/>
    <p:sldId id="339" r:id="rId46"/>
    <p:sldId id="340" r:id="rId47"/>
    <p:sldId id="349" r:id="rId48"/>
    <p:sldId id="347" r:id="rId49"/>
    <p:sldId id="350" r:id="rId50"/>
    <p:sldId id="284" r:id="rId51"/>
    <p:sldId id="299" r:id="rId52"/>
    <p:sldId id="320" r:id="rId53"/>
    <p:sldId id="283" r:id="rId54"/>
    <p:sldId id="282" r:id="rId55"/>
    <p:sldId id="293" r:id="rId56"/>
    <p:sldId id="292" r:id="rId57"/>
    <p:sldId id="321" r:id="rId58"/>
    <p:sldId id="294" r:id="rId59"/>
    <p:sldId id="295" r:id="rId60"/>
    <p:sldId id="322" r:id="rId61"/>
    <p:sldId id="323" r:id="rId62"/>
    <p:sldId id="296" r:id="rId63"/>
    <p:sldId id="325" r:id="rId64"/>
    <p:sldId id="277" r:id="rId6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frameSlides="1"/>
  <p:clrMru>
    <a:srgbClr val="E9F54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1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presProps" Target="presProps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notesMaster" Target="notesMasters/notesMaster1.xml"/><Relationship Id="rId36" Type="http://schemas.openxmlformats.org/officeDocument/2006/relationships/slide" Target="slides/slide35.xml"/><Relationship Id="rId7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printerSettings" Target="printerSettings/printerSettings1.bin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0746C-9821-4BFC-ADB1-3E9FFA5E38B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09D3A487-7DD0-42CC-A760-CAA03E0E51F9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sl-SI" dirty="0" smtClean="0"/>
            <a:t>Aplikacijska plast</a:t>
          </a:r>
          <a:endParaRPr lang="sl-SI" dirty="0"/>
        </a:p>
      </dgm:t>
    </dgm:pt>
    <dgm:pt modelId="{D368B40D-171E-46FF-8F87-47117EBF5A00}" type="parTrans" cxnId="{6AF46E53-5830-45B8-AC9D-8D04EA051F3A}">
      <dgm:prSet/>
      <dgm:spPr/>
      <dgm:t>
        <a:bodyPr/>
        <a:lstStyle/>
        <a:p>
          <a:endParaRPr lang="sl-SI"/>
        </a:p>
      </dgm:t>
    </dgm:pt>
    <dgm:pt modelId="{390A2FFE-E638-42C8-83E6-10309E8138C9}" type="sibTrans" cxnId="{6AF46E53-5830-45B8-AC9D-8D04EA051F3A}">
      <dgm:prSet/>
      <dgm:spPr/>
      <dgm:t>
        <a:bodyPr/>
        <a:lstStyle/>
        <a:p>
          <a:endParaRPr lang="sl-SI"/>
        </a:p>
      </dgm:t>
    </dgm:pt>
    <dgm:pt modelId="{798216BF-33A8-4058-97C7-515F517D8D14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sl-SI" dirty="0" smtClean="0"/>
            <a:t>Predstavitvena plast</a:t>
          </a:r>
          <a:endParaRPr lang="sl-SI" dirty="0"/>
        </a:p>
      </dgm:t>
    </dgm:pt>
    <dgm:pt modelId="{60537691-CC76-445B-8368-CE7644BEC288}" type="parTrans" cxnId="{D23B86B1-F31C-49CF-BD73-E8B2F95DE639}">
      <dgm:prSet/>
      <dgm:spPr/>
      <dgm:t>
        <a:bodyPr/>
        <a:lstStyle/>
        <a:p>
          <a:endParaRPr lang="sl-SI"/>
        </a:p>
      </dgm:t>
    </dgm:pt>
    <dgm:pt modelId="{0AE2862D-BE9F-4CAA-BECD-CD2F5110F7EB}" type="sibTrans" cxnId="{D23B86B1-F31C-49CF-BD73-E8B2F95DE639}">
      <dgm:prSet/>
      <dgm:spPr/>
      <dgm:t>
        <a:bodyPr/>
        <a:lstStyle/>
        <a:p>
          <a:endParaRPr lang="sl-SI"/>
        </a:p>
      </dgm:t>
    </dgm:pt>
    <dgm:pt modelId="{9CF16B2D-FA90-4F79-9447-07EB07526C89}">
      <dgm:prSet phldrT="[Text]"/>
      <dgm:spPr/>
      <dgm:t>
        <a:bodyPr/>
        <a:lstStyle/>
        <a:p>
          <a:r>
            <a:rPr lang="sl-SI" dirty="0" smtClean="0"/>
            <a:t>Sejna plast</a:t>
          </a:r>
          <a:endParaRPr lang="sl-SI" dirty="0"/>
        </a:p>
      </dgm:t>
    </dgm:pt>
    <dgm:pt modelId="{82FAFCF6-FD13-4EA7-92C6-B6808E966C18}" type="parTrans" cxnId="{A91B33C1-CE6C-43AE-9E38-EEEC49263E12}">
      <dgm:prSet/>
      <dgm:spPr/>
      <dgm:t>
        <a:bodyPr/>
        <a:lstStyle/>
        <a:p>
          <a:endParaRPr lang="sl-SI"/>
        </a:p>
      </dgm:t>
    </dgm:pt>
    <dgm:pt modelId="{715388B0-E7A5-4EA1-8418-6D13193695BF}" type="sibTrans" cxnId="{A91B33C1-CE6C-43AE-9E38-EEEC49263E12}">
      <dgm:prSet/>
      <dgm:spPr/>
      <dgm:t>
        <a:bodyPr/>
        <a:lstStyle/>
        <a:p>
          <a:endParaRPr lang="sl-SI"/>
        </a:p>
      </dgm:t>
    </dgm:pt>
    <dgm:pt modelId="{96AC04AA-39F4-48F0-8EC3-8D4680C48719}">
      <dgm:prSet phldrT="[Text]"/>
      <dgm:spPr>
        <a:solidFill>
          <a:srgbClr val="00B050"/>
        </a:solidFill>
      </dgm:spPr>
      <dgm:t>
        <a:bodyPr/>
        <a:lstStyle/>
        <a:p>
          <a:r>
            <a:rPr lang="sl-SI" dirty="0" smtClean="0"/>
            <a:t>Prenosna plast</a:t>
          </a:r>
          <a:endParaRPr lang="sl-SI" dirty="0"/>
        </a:p>
      </dgm:t>
    </dgm:pt>
    <dgm:pt modelId="{198E0450-FADD-418E-9077-5CADDE09FB46}" type="parTrans" cxnId="{9FF9927E-D8C3-47F9-BE2D-256E85FB8609}">
      <dgm:prSet/>
      <dgm:spPr/>
      <dgm:t>
        <a:bodyPr/>
        <a:lstStyle/>
        <a:p>
          <a:endParaRPr lang="sl-SI"/>
        </a:p>
      </dgm:t>
    </dgm:pt>
    <dgm:pt modelId="{62375218-6007-4F6F-A467-31DF1F9416AD}" type="sibTrans" cxnId="{9FF9927E-D8C3-47F9-BE2D-256E85FB8609}">
      <dgm:prSet/>
      <dgm:spPr/>
      <dgm:t>
        <a:bodyPr/>
        <a:lstStyle/>
        <a:p>
          <a:endParaRPr lang="sl-SI"/>
        </a:p>
      </dgm:t>
    </dgm:pt>
    <dgm:pt modelId="{55424B85-0BDC-4C5F-B437-62B388D983A4}">
      <dgm:prSet phldrT="[Text]"/>
      <dgm:spPr>
        <a:solidFill>
          <a:srgbClr val="7030A0"/>
        </a:solidFill>
      </dgm:spPr>
      <dgm:t>
        <a:bodyPr/>
        <a:lstStyle/>
        <a:p>
          <a:r>
            <a:rPr lang="sl-SI" dirty="0" smtClean="0"/>
            <a:t>Omrežna plast</a:t>
          </a:r>
          <a:endParaRPr lang="sl-SI" dirty="0"/>
        </a:p>
      </dgm:t>
    </dgm:pt>
    <dgm:pt modelId="{7996C03B-FF29-4666-887C-2FD66139E7B1}" type="parTrans" cxnId="{3B7BCED9-713E-42E1-93FD-F3DC205954D7}">
      <dgm:prSet/>
      <dgm:spPr/>
      <dgm:t>
        <a:bodyPr/>
        <a:lstStyle/>
        <a:p>
          <a:endParaRPr lang="sl-SI"/>
        </a:p>
      </dgm:t>
    </dgm:pt>
    <dgm:pt modelId="{9B21BDD6-2870-49D6-8EFE-20D5B23BDEDE}" type="sibTrans" cxnId="{3B7BCED9-713E-42E1-93FD-F3DC205954D7}">
      <dgm:prSet/>
      <dgm:spPr/>
      <dgm:t>
        <a:bodyPr/>
        <a:lstStyle/>
        <a:p>
          <a:endParaRPr lang="sl-SI"/>
        </a:p>
      </dgm:t>
    </dgm:pt>
    <dgm:pt modelId="{7B78E7CD-1A42-4DE7-AB12-310827624B4B}">
      <dgm:prSet phldrT="[Text]"/>
      <dgm:spPr>
        <a:solidFill>
          <a:srgbClr val="FFC000"/>
        </a:solidFill>
      </dgm:spPr>
      <dgm:t>
        <a:bodyPr/>
        <a:lstStyle/>
        <a:p>
          <a:r>
            <a:rPr lang="sl-SI" dirty="0" smtClean="0"/>
            <a:t>Povezavna plast</a:t>
          </a:r>
          <a:endParaRPr lang="sl-SI" dirty="0"/>
        </a:p>
      </dgm:t>
    </dgm:pt>
    <dgm:pt modelId="{78535AE6-52AA-4D35-A33F-564B1913B331}" type="parTrans" cxnId="{CDECC9EE-0607-40FD-8EFC-2EF63333E00B}">
      <dgm:prSet/>
      <dgm:spPr/>
      <dgm:t>
        <a:bodyPr/>
        <a:lstStyle/>
        <a:p>
          <a:endParaRPr lang="sl-SI"/>
        </a:p>
      </dgm:t>
    </dgm:pt>
    <dgm:pt modelId="{268ADC34-7A24-4478-BC9D-481E5C5D6EE9}" type="sibTrans" cxnId="{CDECC9EE-0607-40FD-8EFC-2EF63333E00B}">
      <dgm:prSet/>
      <dgm:spPr/>
      <dgm:t>
        <a:bodyPr/>
        <a:lstStyle/>
        <a:p>
          <a:endParaRPr lang="sl-SI"/>
        </a:p>
      </dgm:t>
    </dgm:pt>
    <dgm:pt modelId="{D0A8BC7E-D1E6-4B92-85A9-D7863EF7EE43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sl-SI" dirty="0" smtClean="0"/>
            <a:t>Fizična plast</a:t>
          </a:r>
          <a:endParaRPr lang="sl-SI" dirty="0"/>
        </a:p>
      </dgm:t>
    </dgm:pt>
    <dgm:pt modelId="{700276DA-3667-4AA1-94F5-4F59E91FF6DB}" type="parTrans" cxnId="{0FA8CE51-5EBA-495C-833D-BB1139F1158B}">
      <dgm:prSet/>
      <dgm:spPr/>
      <dgm:t>
        <a:bodyPr/>
        <a:lstStyle/>
        <a:p>
          <a:endParaRPr lang="sl-SI"/>
        </a:p>
      </dgm:t>
    </dgm:pt>
    <dgm:pt modelId="{4DA3C1B8-D78D-40DB-A867-3BC74B5EB646}" type="sibTrans" cxnId="{0FA8CE51-5EBA-495C-833D-BB1139F1158B}">
      <dgm:prSet/>
      <dgm:spPr/>
      <dgm:t>
        <a:bodyPr/>
        <a:lstStyle/>
        <a:p>
          <a:endParaRPr lang="sl-SI"/>
        </a:p>
      </dgm:t>
    </dgm:pt>
    <dgm:pt modelId="{8BE128C2-B515-47E0-A099-6EAE17F348A9}" type="pres">
      <dgm:prSet presAssocID="{DDA0746C-9821-4BFC-ADB1-3E9FFA5E38B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5891D76-DA57-4B74-8752-AFAB29AB48E4}" type="pres">
      <dgm:prSet presAssocID="{09D3A487-7DD0-42CC-A760-CAA03E0E51F9}" presName="comp" presStyleCnt="0"/>
      <dgm:spPr/>
    </dgm:pt>
    <dgm:pt modelId="{7C37C5D9-B74E-4DCA-B319-71C5C4A05777}" type="pres">
      <dgm:prSet presAssocID="{09D3A487-7DD0-42CC-A760-CAA03E0E51F9}" presName="box" presStyleLbl="node1" presStyleIdx="0" presStyleCnt="7" custLinFactNeighborX="2206"/>
      <dgm:spPr/>
      <dgm:t>
        <a:bodyPr/>
        <a:lstStyle/>
        <a:p>
          <a:endParaRPr lang="sl-SI"/>
        </a:p>
      </dgm:t>
    </dgm:pt>
    <dgm:pt modelId="{4544463C-CD7E-4FA7-8579-E4DC893AC8B8}" type="pres">
      <dgm:prSet presAssocID="{09D3A487-7DD0-42CC-A760-CAA03E0E51F9}" presName="img" presStyleLbl="fgImgPlace1" presStyleIdx="0" presStyleCnt="7"/>
      <dgm:spPr/>
    </dgm:pt>
    <dgm:pt modelId="{F6C8387A-DD5B-45DD-BE6A-70F84A50AD5B}" type="pres">
      <dgm:prSet presAssocID="{09D3A487-7DD0-42CC-A760-CAA03E0E51F9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368C3BA-B4A6-439C-87C5-B2BC977DB1D0}" type="pres">
      <dgm:prSet presAssocID="{390A2FFE-E638-42C8-83E6-10309E8138C9}" presName="spacer" presStyleCnt="0"/>
      <dgm:spPr/>
    </dgm:pt>
    <dgm:pt modelId="{C24420C5-8055-41DE-BCE6-CD73DFECC82C}" type="pres">
      <dgm:prSet presAssocID="{798216BF-33A8-4058-97C7-515F517D8D14}" presName="comp" presStyleCnt="0"/>
      <dgm:spPr/>
    </dgm:pt>
    <dgm:pt modelId="{8A06D1E1-3B8B-4F5C-B0C4-406F1C53CDA6}" type="pres">
      <dgm:prSet presAssocID="{798216BF-33A8-4058-97C7-515F517D8D14}" presName="box" presStyleLbl="node1" presStyleIdx="1" presStyleCnt="7"/>
      <dgm:spPr/>
      <dgm:t>
        <a:bodyPr/>
        <a:lstStyle/>
        <a:p>
          <a:endParaRPr lang="sl-SI"/>
        </a:p>
      </dgm:t>
    </dgm:pt>
    <dgm:pt modelId="{73E081DB-E849-4D00-A9FC-FFD3BD6B682D}" type="pres">
      <dgm:prSet presAssocID="{798216BF-33A8-4058-97C7-515F517D8D14}" presName="img" presStyleLbl="fgImgPlace1" presStyleIdx="1" presStyleCnt="7"/>
      <dgm:spPr/>
    </dgm:pt>
    <dgm:pt modelId="{00952FE6-47AD-4EFF-9F4F-8EACAD152DBC}" type="pres">
      <dgm:prSet presAssocID="{798216BF-33A8-4058-97C7-515F517D8D14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62111F1-1FEC-427A-B5EB-A4F6EBBE09BE}" type="pres">
      <dgm:prSet presAssocID="{0AE2862D-BE9F-4CAA-BECD-CD2F5110F7EB}" presName="spacer" presStyleCnt="0"/>
      <dgm:spPr/>
    </dgm:pt>
    <dgm:pt modelId="{F1D8DAA2-3949-4B26-B2BA-F5273765DCA6}" type="pres">
      <dgm:prSet presAssocID="{9CF16B2D-FA90-4F79-9447-07EB07526C89}" presName="comp" presStyleCnt="0"/>
      <dgm:spPr/>
    </dgm:pt>
    <dgm:pt modelId="{34063DCF-6B38-443F-8230-ECD2BB654870}" type="pres">
      <dgm:prSet presAssocID="{9CF16B2D-FA90-4F79-9447-07EB07526C89}" presName="box" presStyleLbl="node1" presStyleIdx="2" presStyleCnt="7"/>
      <dgm:spPr/>
      <dgm:t>
        <a:bodyPr/>
        <a:lstStyle/>
        <a:p>
          <a:endParaRPr lang="sl-SI"/>
        </a:p>
      </dgm:t>
    </dgm:pt>
    <dgm:pt modelId="{F3ECA95E-6149-4EAD-B6FC-379E1A656F80}" type="pres">
      <dgm:prSet presAssocID="{9CF16B2D-FA90-4F79-9447-07EB07526C89}" presName="img" presStyleLbl="fgImgPlace1" presStyleIdx="2" presStyleCnt="7"/>
      <dgm:spPr/>
    </dgm:pt>
    <dgm:pt modelId="{C52D4DBB-9283-482C-9FD1-426E72D9D9C4}" type="pres">
      <dgm:prSet presAssocID="{9CF16B2D-FA90-4F79-9447-07EB07526C89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4937A2F-FD65-4A07-ACD3-7FA6A02CE637}" type="pres">
      <dgm:prSet presAssocID="{715388B0-E7A5-4EA1-8418-6D13193695BF}" presName="spacer" presStyleCnt="0"/>
      <dgm:spPr/>
    </dgm:pt>
    <dgm:pt modelId="{CE94FE2F-A501-470E-B276-CB636B07CE6C}" type="pres">
      <dgm:prSet presAssocID="{96AC04AA-39F4-48F0-8EC3-8D4680C48719}" presName="comp" presStyleCnt="0"/>
      <dgm:spPr/>
    </dgm:pt>
    <dgm:pt modelId="{42E3B192-142E-4F4D-9DE4-EF96201BB11F}" type="pres">
      <dgm:prSet presAssocID="{96AC04AA-39F4-48F0-8EC3-8D4680C48719}" presName="box" presStyleLbl="node1" presStyleIdx="3" presStyleCnt="7"/>
      <dgm:spPr/>
      <dgm:t>
        <a:bodyPr/>
        <a:lstStyle/>
        <a:p>
          <a:endParaRPr lang="sl-SI"/>
        </a:p>
      </dgm:t>
    </dgm:pt>
    <dgm:pt modelId="{4811F4D3-8F09-422A-92C5-AA95095A5576}" type="pres">
      <dgm:prSet presAssocID="{96AC04AA-39F4-48F0-8EC3-8D4680C48719}" presName="img" presStyleLbl="fgImgPlace1" presStyleIdx="3" presStyleCnt="7"/>
      <dgm:spPr/>
    </dgm:pt>
    <dgm:pt modelId="{C1F08BD1-03B2-49DA-95A3-80E1E9F18FBE}" type="pres">
      <dgm:prSet presAssocID="{96AC04AA-39F4-48F0-8EC3-8D4680C48719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036E55D-0F5D-4E21-81B7-6EC58550F9EB}" type="pres">
      <dgm:prSet presAssocID="{62375218-6007-4F6F-A467-31DF1F9416AD}" presName="spacer" presStyleCnt="0"/>
      <dgm:spPr/>
    </dgm:pt>
    <dgm:pt modelId="{B514FAE4-7681-48AE-B931-E26F40D66A63}" type="pres">
      <dgm:prSet presAssocID="{55424B85-0BDC-4C5F-B437-62B388D983A4}" presName="comp" presStyleCnt="0"/>
      <dgm:spPr/>
    </dgm:pt>
    <dgm:pt modelId="{9044CC9D-261B-4227-B7CD-8465D621B435}" type="pres">
      <dgm:prSet presAssocID="{55424B85-0BDC-4C5F-B437-62B388D983A4}" presName="box" presStyleLbl="node1" presStyleIdx="4" presStyleCnt="7"/>
      <dgm:spPr/>
      <dgm:t>
        <a:bodyPr/>
        <a:lstStyle/>
        <a:p>
          <a:endParaRPr lang="sl-SI"/>
        </a:p>
      </dgm:t>
    </dgm:pt>
    <dgm:pt modelId="{E9201FFA-879E-456F-9418-65A359A951D0}" type="pres">
      <dgm:prSet presAssocID="{55424B85-0BDC-4C5F-B437-62B388D983A4}" presName="img" presStyleLbl="fgImgPlace1" presStyleIdx="4" presStyleCnt="7"/>
      <dgm:spPr/>
    </dgm:pt>
    <dgm:pt modelId="{C6A7650D-969E-4E2B-8B1D-BFE557D7FEC2}" type="pres">
      <dgm:prSet presAssocID="{55424B85-0BDC-4C5F-B437-62B388D983A4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9D6247E-85AF-4C89-B6BB-BA34FBAF9320}" type="pres">
      <dgm:prSet presAssocID="{9B21BDD6-2870-49D6-8EFE-20D5B23BDEDE}" presName="spacer" presStyleCnt="0"/>
      <dgm:spPr/>
    </dgm:pt>
    <dgm:pt modelId="{5E531D03-5A8F-44FA-A692-F12905315E16}" type="pres">
      <dgm:prSet presAssocID="{7B78E7CD-1A42-4DE7-AB12-310827624B4B}" presName="comp" presStyleCnt="0"/>
      <dgm:spPr/>
    </dgm:pt>
    <dgm:pt modelId="{19C76074-8A8C-4599-BC81-D9A40D66B633}" type="pres">
      <dgm:prSet presAssocID="{7B78E7CD-1A42-4DE7-AB12-310827624B4B}" presName="box" presStyleLbl="node1" presStyleIdx="5" presStyleCnt="7"/>
      <dgm:spPr/>
      <dgm:t>
        <a:bodyPr/>
        <a:lstStyle/>
        <a:p>
          <a:endParaRPr lang="sl-SI"/>
        </a:p>
      </dgm:t>
    </dgm:pt>
    <dgm:pt modelId="{3E1CE9E5-C948-446C-ADC6-B16252F66B20}" type="pres">
      <dgm:prSet presAssocID="{7B78E7CD-1A42-4DE7-AB12-310827624B4B}" presName="img" presStyleLbl="fgImgPlace1" presStyleIdx="5" presStyleCnt="7"/>
      <dgm:spPr/>
    </dgm:pt>
    <dgm:pt modelId="{26386C3B-8B8C-4595-A6B2-6DA6F7504A39}" type="pres">
      <dgm:prSet presAssocID="{7B78E7CD-1A42-4DE7-AB12-310827624B4B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095818E-BA53-4334-AEB5-08D25E2215C9}" type="pres">
      <dgm:prSet presAssocID="{268ADC34-7A24-4478-BC9D-481E5C5D6EE9}" presName="spacer" presStyleCnt="0"/>
      <dgm:spPr/>
    </dgm:pt>
    <dgm:pt modelId="{8BEA101D-6A2F-4F82-B7EE-3BD5E2745F43}" type="pres">
      <dgm:prSet presAssocID="{D0A8BC7E-D1E6-4B92-85A9-D7863EF7EE43}" presName="comp" presStyleCnt="0"/>
      <dgm:spPr/>
    </dgm:pt>
    <dgm:pt modelId="{EBF214BA-F844-4750-8439-398B9C8781BF}" type="pres">
      <dgm:prSet presAssocID="{D0A8BC7E-D1E6-4B92-85A9-D7863EF7EE43}" presName="box" presStyleLbl="node1" presStyleIdx="6" presStyleCnt="7"/>
      <dgm:spPr/>
      <dgm:t>
        <a:bodyPr/>
        <a:lstStyle/>
        <a:p>
          <a:endParaRPr lang="sl-SI"/>
        </a:p>
      </dgm:t>
    </dgm:pt>
    <dgm:pt modelId="{72A7EBB9-58CE-4BC3-9F3A-D47BD83909B1}" type="pres">
      <dgm:prSet presAssocID="{D0A8BC7E-D1E6-4B92-85A9-D7863EF7EE43}" presName="img" presStyleLbl="fgImgPlace1" presStyleIdx="6" presStyleCnt="7"/>
      <dgm:spPr/>
    </dgm:pt>
    <dgm:pt modelId="{5C2C634F-CA04-4655-8BF6-FF5805F8C17A}" type="pres">
      <dgm:prSet presAssocID="{D0A8BC7E-D1E6-4B92-85A9-D7863EF7EE43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23B86B1-F31C-49CF-BD73-E8B2F95DE639}" srcId="{DDA0746C-9821-4BFC-ADB1-3E9FFA5E38BE}" destId="{798216BF-33A8-4058-97C7-515F517D8D14}" srcOrd="1" destOrd="0" parTransId="{60537691-CC76-445B-8368-CE7644BEC288}" sibTransId="{0AE2862D-BE9F-4CAA-BECD-CD2F5110F7EB}"/>
    <dgm:cxn modelId="{326374E5-6BA3-49B6-938C-207A03BFB941}" type="presOf" srcId="{DDA0746C-9821-4BFC-ADB1-3E9FFA5E38BE}" destId="{8BE128C2-B515-47E0-A099-6EAE17F348A9}" srcOrd="0" destOrd="0" presId="urn:microsoft.com/office/officeart/2005/8/layout/vList4"/>
    <dgm:cxn modelId="{9FF9927E-D8C3-47F9-BE2D-256E85FB8609}" srcId="{DDA0746C-9821-4BFC-ADB1-3E9FFA5E38BE}" destId="{96AC04AA-39F4-48F0-8EC3-8D4680C48719}" srcOrd="3" destOrd="0" parTransId="{198E0450-FADD-418E-9077-5CADDE09FB46}" sibTransId="{62375218-6007-4F6F-A467-31DF1F9416AD}"/>
    <dgm:cxn modelId="{0FA8CE51-5EBA-495C-833D-BB1139F1158B}" srcId="{DDA0746C-9821-4BFC-ADB1-3E9FFA5E38BE}" destId="{D0A8BC7E-D1E6-4B92-85A9-D7863EF7EE43}" srcOrd="6" destOrd="0" parTransId="{700276DA-3667-4AA1-94F5-4F59E91FF6DB}" sibTransId="{4DA3C1B8-D78D-40DB-A867-3BC74B5EB646}"/>
    <dgm:cxn modelId="{494D1986-FCD5-4C53-A958-69D7289BD746}" type="presOf" srcId="{798216BF-33A8-4058-97C7-515F517D8D14}" destId="{00952FE6-47AD-4EFF-9F4F-8EACAD152DBC}" srcOrd="1" destOrd="0" presId="urn:microsoft.com/office/officeart/2005/8/layout/vList4"/>
    <dgm:cxn modelId="{28894496-59DD-4932-986F-E15826836B5F}" type="presOf" srcId="{55424B85-0BDC-4C5F-B437-62B388D983A4}" destId="{C6A7650D-969E-4E2B-8B1D-BFE557D7FEC2}" srcOrd="1" destOrd="0" presId="urn:microsoft.com/office/officeart/2005/8/layout/vList4"/>
    <dgm:cxn modelId="{7D18D072-BC66-4779-A3EE-8FBD4CDC01A5}" type="presOf" srcId="{7B78E7CD-1A42-4DE7-AB12-310827624B4B}" destId="{26386C3B-8B8C-4595-A6B2-6DA6F7504A39}" srcOrd="1" destOrd="0" presId="urn:microsoft.com/office/officeart/2005/8/layout/vList4"/>
    <dgm:cxn modelId="{01C3F102-24DA-431A-8C40-77CC6B3ECA00}" type="presOf" srcId="{7B78E7CD-1A42-4DE7-AB12-310827624B4B}" destId="{19C76074-8A8C-4599-BC81-D9A40D66B633}" srcOrd="0" destOrd="0" presId="urn:microsoft.com/office/officeart/2005/8/layout/vList4"/>
    <dgm:cxn modelId="{AFC3EEE4-DDDF-4358-A646-02918046AF47}" type="presOf" srcId="{9CF16B2D-FA90-4F79-9447-07EB07526C89}" destId="{34063DCF-6B38-443F-8230-ECD2BB654870}" srcOrd="0" destOrd="0" presId="urn:microsoft.com/office/officeart/2005/8/layout/vList4"/>
    <dgm:cxn modelId="{3B7BCED9-713E-42E1-93FD-F3DC205954D7}" srcId="{DDA0746C-9821-4BFC-ADB1-3E9FFA5E38BE}" destId="{55424B85-0BDC-4C5F-B437-62B388D983A4}" srcOrd="4" destOrd="0" parTransId="{7996C03B-FF29-4666-887C-2FD66139E7B1}" sibTransId="{9B21BDD6-2870-49D6-8EFE-20D5B23BDEDE}"/>
    <dgm:cxn modelId="{66744C64-C9DA-49B1-9693-ACC20321F51E}" type="presOf" srcId="{D0A8BC7E-D1E6-4B92-85A9-D7863EF7EE43}" destId="{EBF214BA-F844-4750-8439-398B9C8781BF}" srcOrd="0" destOrd="0" presId="urn:microsoft.com/office/officeart/2005/8/layout/vList4"/>
    <dgm:cxn modelId="{191D77D8-A9EE-40FF-AB5F-F977B8F8FF55}" type="presOf" srcId="{96AC04AA-39F4-48F0-8EC3-8D4680C48719}" destId="{42E3B192-142E-4F4D-9DE4-EF96201BB11F}" srcOrd="0" destOrd="0" presId="urn:microsoft.com/office/officeart/2005/8/layout/vList4"/>
    <dgm:cxn modelId="{8308FAA5-D17E-4FDB-8A96-E6CAC1E2275B}" type="presOf" srcId="{9CF16B2D-FA90-4F79-9447-07EB07526C89}" destId="{C52D4DBB-9283-482C-9FD1-426E72D9D9C4}" srcOrd="1" destOrd="0" presId="urn:microsoft.com/office/officeart/2005/8/layout/vList4"/>
    <dgm:cxn modelId="{4BE4268D-F00C-4038-ACC7-38EFD8A4D507}" type="presOf" srcId="{798216BF-33A8-4058-97C7-515F517D8D14}" destId="{8A06D1E1-3B8B-4F5C-B0C4-406F1C53CDA6}" srcOrd="0" destOrd="0" presId="urn:microsoft.com/office/officeart/2005/8/layout/vList4"/>
    <dgm:cxn modelId="{F7CDE0BF-0CEC-48D5-BD14-599776D61D32}" type="presOf" srcId="{D0A8BC7E-D1E6-4B92-85A9-D7863EF7EE43}" destId="{5C2C634F-CA04-4655-8BF6-FF5805F8C17A}" srcOrd="1" destOrd="0" presId="urn:microsoft.com/office/officeart/2005/8/layout/vList4"/>
    <dgm:cxn modelId="{DC0EFEFB-72F6-43EF-BEA2-9C5190C7150B}" type="presOf" srcId="{09D3A487-7DD0-42CC-A760-CAA03E0E51F9}" destId="{F6C8387A-DD5B-45DD-BE6A-70F84A50AD5B}" srcOrd="1" destOrd="0" presId="urn:microsoft.com/office/officeart/2005/8/layout/vList4"/>
    <dgm:cxn modelId="{CDECC9EE-0607-40FD-8EFC-2EF63333E00B}" srcId="{DDA0746C-9821-4BFC-ADB1-3E9FFA5E38BE}" destId="{7B78E7CD-1A42-4DE7-AB12-310827624B4B}" srcOrd="5" destOrd="0" parTransId="{78535AE6-52AA-4D35-A33F-564B1913B331}" sibTransId="{268ADC34-7A24-4478-BC9D-481E5C5D6EE9}"/>
    <dgm:cxn modelId="{0891F09C-4854-495B-824E-193B2FCEACCD}" type="presOf" srcId="{55424B85-0BDC-4C5F-B437-62B388D983A4}" destId="{9044CC9D-261B-4227-B7CD-8465D621B435}" srcOrd="0" destOrd="0" presId="urn:microsoft.com/office/officeart/2005/8/layout/vList4"/>
    <dgm:cxn modelId="{6AF46E53-5830-45B8-AC9D-8D04EA051F3A}" srcId="{DDA0746C-9821-4BFC-ADB1-3E9FFA5E38BE}" destId="{09D3A487-7DD0-42CC-A760-CAA03E0E51F9}" srcOrd="0" destOrd="0" parTransId="{D368B40D-171E-46FF-8F87-47117EBF5A00}" sibTransId="{390A2FFE-E638-42C8-83E6-10309E8138C9}"/>
    <dgm:cxn modelId="{A91B33C1-CE6C-43AE-9E38-EEEC49263E12}" srcId="{DDA0746C-9821-4BFC-ADB1-3E9FFA5E38BE}" destId="{9CF16B2D-FA90-4F79-9447-07EB07526C89}" srcOrd="2" destOrd="0" parTransId="{82FAFCF6-FD13-4EA7-92C6-B6808E966C18}" sibTransId="{715388B0-E7A5-4EA1-8418-6D13193695BF}"/>
    <dgm:cxn modelId="{38BBDD75-CC2D-4F7B-A9F1-B41AC26DECDB}" type="presOf" srcId="{09D3A487-7DD0-42CC-A760-CAA03E0E51F9}" destId="{7C37C5D9-B74E-4DCA-B319-71C5C4A05777}" srcOrd="0" destOrd="0" presId="urn:microsoft.com/office/officeart/2005/8/layout/vList4"/>
    <dgm:cxn modelId="{C9DFE20C-E3B6-43D1-BD7B-03B57DE41966}" type="presOf" srcId="{96AC04AA-39F4-48F0-8EC3-8D4680C48719}" destId="{C1F08BD1-03B2-49DA-95A3-80E1E9F18FBE}" srcOrd="1" destOrd="0" presId="urn:microsoft.com/office/officeart/2005/8/layout/vList4"/>
    <dgm:cxn modelId="{8A12F8E8-3FBC-4F9A-966C-9E0DA9D624E7}" type="presParOf" srcId="{8BE128C2-B515-47E0-A099-6EAE17F348A9}" destId="{75891D76-DA57-4B74-8752-AFAB29AB48E4}" srcOrd="0" destOrd="0" presId="urn:microsoft.com/office/officeart/2005/8/layout/vList4"/>
    <dgm:cxn modelId="{8A87EFEE-15C1-4044-892D-C744E576E5C4}" type="presParOf" srcId="{75891D76-DA57-4B74-8752-AFAB29AB48E4}" destId="{7C37C5D9-B74E-4DCA-B319-71C5C4A05777}" srcOrd="0" destOrd="0" presId="urn:microsoft.com/office/officeart/2005/8/layout/vList4"/>
    <dgm:cxn modelId="{9DA49E14-CDCC-45DF-9766-13AA4FC19FCE}" type="presParOf" srcId="{75891D76-DA57-4B74-8752-AFAB29AB48E4}" destId="{4544463C-CD7E-4FA7-8579-E4DC893AC8B8}" srcOrd="1" destOrd="0" presId="urn:microsoft.com/office/officeart/2005/8/layout/vList4"/>
    <dgm:cxn modelId="{9F5488CA-A0E1-4C95-9DA3-C9A2FEE4AA0F}" type="presParOf" srcId="{75891D76-DA57-4B74-8752-AFAB29AB48E4}" destId="{F6C8387A-DD5B-45DD-BE6A-70F84A50AD5B}" srcOrd="2" destOrd="0" presId="urn:microsoft.com/office/officeart/2005/8/layout/vList4"/>
    <dgm:cxn modelId="{3791B7B4-83C7-4E4F-B835-0CAD5F551C0A}" type="presParOf" srcId="{8BE128C2-B515-47E0-A099-6EAE17F348A9}" destId="{B368C3BA-B4A6-439C-87C5-B2BC977DB1D0}" srcOrd="1" destOrd="0" presId="urn:microsoft.com/office/officeart/2005/8/layout/vList4"/>
    <dgm:cxn modelId="{399049AA-311B-46F4-AB44-EF0586DF0A78}" type="presParOf" srcId="{8BE128C2-B515-47E0-A099-6EAE17F348A9}" destId="{C24420C5-8055-41DE-BCE6-CD73DFECC82C}" srcOrd="2" destOrd="0" presId="urn:microsoft.com/office/officeart/2005/8/layout/vList4"/>
    <dgm:cxn modelId="{A01FD9F7-9107-406F-8D3F-955E983F6C30}" type="presParOf" srcId="{C24420C5-8055-41DE-BCE6-CD73DFECC82C}" destId="{8A06D1E1-3B8B-4F5C-B0C4-406F1C53CDA6}" srcOrd="0" destOrd="0" presId="urn:microsoft.com/office/officeart/2005/8/layout/vList4"/>
    <dgm:cxn modelId="{B7335EE0-1719-4485-8C6C-5713321B2BA5}" type="presParOf" srcId="{C24420C5-8055-41DE-BCE6-CD73DFECC82C}" destId="{73E081DB-E849-4D00-A9FC-FFD3BD6B682D}" srcOrd="1" destOrd="0" presId="urn:microsoft.com/office/officeart/2005/8/layout/vList4"/>
    <dgm:cxn modelId="{FB862796-FA40-4954-BC17-B3235AC52A54}" type="presParOf" srcId="{C24420C5-8055-41DE-BCE6-CD73DFECC82C}" destId="{00952FE6-47AD-4EFF-9F4F-8EACAD152DBC}" srcOrd="2" destOrd="0" presId="urn:microsoft.com/office/officeart/2005/8/layout/vList4"/>
    <dgm:cxn modelId="{1D8AB401-D96E-4662-BE30-14885AFC3B71}" type="presParOf" srcId="{8BE128C2-B515-47E0-A099-6EAE17F348A9}" destId="{662111F1-1FEC-427A-B5EB-A4F6EBBE09BE}" srcOrd="3" destOrd="0" presId="urn:microsoft.com/office/officeart/2005/8/layout/vList4"/>
    <dgm:cxn modelId="{6830F9C5-F1FD-41BC-9077-BC1FDCBDC904}" type="presParOf" srcId="{8BE128C2-B515-47E0-A099-6EAE17F348A9}" destId="{F1D8DAA2-3949-4B26-B2BA-F5273765DCA6}" srcOrd="4" destOrd="0" presId="urn:microsoft.com/office/officeart/2005/8/layout/vList4"/>
    <dgm:cxn modelId="{A3384D48-03CB-4E2C-9ED6-FB839D18D934}" type="presParOf" srcId="{F1D8DAA2-3949-4B26-B2BA-F5273765DCA6}" destId="{34063DCF-6B38-443F-8230-ECD2BB654870}" srcOrd="0" destOrd="0" presId="urn:microsoft.com/office/officeart/2005/8/layout/vList4"/>
    <dgm:cxn modelId="{546E8494-9859-4519-B802-83083A4F7FF1}" type="presParOf" srcId="{F1D8DAA2-3949-4B26-B2BA-F5273765DCA6}" destId="{F3ECA95E-6149-4EAD-B6FC-379E1A656F80}" srcOrd="1" destOrd="0" presId="urn:microsoft.com/office/officeart/2005/8/layout/vList4"/>
    <dgm:cxn modelId="{1EC15326-805A-4062-A42B-3AE199A31F94}" type="presParOf" srcId="{F1D8DAA2-3949-4B26-B2BA-F5273765DCA6}" destId="{C52D4DBB-9283-482C-9FD1-426E72D9D9C4}" srcOrd="2" destOrd="0" presId="urn:microsoft.com/office/officeart/2005/8/layout/vList4"/>
    <dgm:cxn modelId="{FA508347-8C4A-4C52-896A-A23B621F138B}" type="presParOf" srcId="{8BE128C2-B515-47E0-A099-6EAE17F348A9}" destId="{84937A2F-FD65-4A07-ACD3-7FA6A02CE637}" srcOrd="5" destOrd="0" presId="urn:microsoft.com/office/officeart/2005/8/layout/vList4"/>
    <dgm:cxn modelId="{6BAB0A30-7708-40E8-A906-0C5B89F6D345}" type="presParOf" srcId="{8BE128C2-B515-47E0-A099-6EAE17F348A9}" destId="{CE94FE2F-A501-470E-B276-CB636B07CE6C}" srcOrd="6" destOrd="0" presId="urn:microsoft.com/office/officeart/2005/8/layout/vList4"/>
    <dgm:cxn modelId="{9CED56B5-E492-4E6D-A733-AF3CC5C5CCEA}" type="presParOf" srcId="{CE94FE2F-A501-470E-B276-CB636B07CE6C}" destId="{42E3B192-142E-4F4D-9DE4-EF96201BB11F}" srcOrd="0" destOrd="0" presId="urn:microsoft.com/office/officeart/2005/8/layout/vList4"/>
    <dgm:cxn modelId="{213DB532-BD36-4E94-BAC0-E7D949844675}" type="presParOf" srcId="{CE94FE2F-A501-470E-B276-CB636B07CE6C}" destId="{4811F4D3-8F09-422A-92C5-AA95095A5576}" srcOrd="1" destOrd="0" presId="urn:microsoft.com/office/officeart/2005/8/layout/vList4"/>
    <dgm:cxn modelId="{A6F93318-01E5-46C1-BC07-283FAA5F751A}" type="presParOf" srcId="{CE94FE2F-A501-470E-B276-CB636B07CE6C}" destId="{C1F08BD1-03B2-49DA-95A3-80E1E9F18FBE}" srcOrd="2" destOrd="0" presId="urn:microsoft.com/office/officeart/2005/8/layout/vList4"/>
    <dgm:cxn modelId="{9C3079D5-5E95-40FD-93A7-BCD524317B68}" type="presParOf" srcId="{8BE128C2-B515-47E0-A099-6EAE17F348A9}" destId="{A036E55D-0F5D-4E21-81B7-6EC58550F9EB}" srcOrd="7" destOrd="0" presId="urn:microsoft.com/office/officeart/2005/8/layout/vList4"/>
    <dgm:cxn modelId="{F75EE756-9803-4540-8621-0CB9DBAF1E4B}" type="presParOf" srcId="{8BE128C2-B515-47E0-A099-6EAE17F348A9}" destId="{B514FAE4-7681-48AE-B931-E26F40D66A63}" srcOrd="8" destOrd="0" presId="urn:microsoft.com/office/officeart/2005/8/layout/vList4"/>
    <dgm:cxn modelId="{24E35018-5E86-48F5-B241-DFBCCB769A74}" type="presParOf" srcId="{B514FAE4-7681-48AE-B931-E26F40D66A63}" destId="{9044CC9D-261B-4227-B7CD-8465D621B435}" srcOrd="0" destOrd="0" presId="urn:microsoft.com/office/officeart/2005/8/layout/vList4"/>
    <dgm:cxn modelId="{D343EE18-5202-43FC-A2D6-CA56AE045F95}" type="presParOf" srcId="{B514FAE4-7681-48AE-B931-E26F40D66A63}" destId="{E9201FFA-879E-456F-9418-65A359A951D0}" srcOrd="1" destOrd="0" presId="urn:microsoft.com/office/officeart/2005/8/layout/vList4"/>
    <dgm:cxn modelId="{C4A09CF1-A682-4D5A-9BCD-CC8046CA0C86}" type="presParOf" srcId="{B514FAE4-7681-48AE-B931-E26F40D66A63}" destId="{C6A7650D-969E-4E2B-8B1D-BFE557D7FEC2}" srcOrd="2" destOrd="0" presId="urn:microsoft.com/office/officeart/2005/8/layout/vList4"/>
    <dgm:cxn modelId="{2686C071-36A0-4E39-8AAF-5D0F6635F14C}" type="presParOf" srcId="{8BE128C2-B515-47E0-A099-6EAE17F348A9}" destId="{49D6247E-85AF-4C89-B6BB-BA34FBAF9320}" srcOrd="9" destOrd="0" presId="urn:microsoft.com/office/officeart/2005/8/layout/vList4"/>
    <dgm:cxn modelId="{7F3EA0CB-9DC5-4ECA-B812-AA6D4D4C47E9}" type="presParOf" srcId="{8BE128C2-B515-47E0-A099-6EAE17F348A9}" destId="{5E531D03-5A8F-44FA-A692-F12905315E16}" srcOrd="10" destOrd="0" presId="urn:microsoft.com/office/officeart/2005/8/layout/vList4"/>
    <dgm:cxn modelId="{9A1D369D-7544-4AAE-AE35-5BDBAC34B66F}" type="presParOf" srcId="{5E531D03-5A8F-44FA-A692-F12905315E16}" destId="{19C76074-8A8C-4599-BC81-D9A40D66B633}" srcOrd="0" destOrd="0" presId="urn:microsoft.com/office/officeart/2005/8/layout/vList4"/>
    <dgm:cxn modelId="{F3A9B718-B1BC-417E-BF21-9B2A2E0C2D4C}" type="presParOf" srcId="{5E531D03-5A8F-44FA-A692-F12905315E16}" destId="{3E1CE9E5-C948-446C-ADC6-B16252F66B20}" srcOrd="1" destOrd="0" presId="urn:microsoft.com/office/officeart/2005/8/layout/vList4"/>
    <dgm:cxn modelId="{51F63CDF-A1B8-4717-8DCD-4A30055FF318}" type="presParOf" srcId="{5E531D03-5A8F-44FA-A692-F12905315E16}" destId="{26386C3B-8B8C-4595-A6B2-6DA6F7504A39}" srcOrd="2" destOrd="0" presId="urn:microsoft.com/office/officeart/2005/8/layout/vList4"/>
    <dgm:cxn modelId="{A693A4D2-F5C3-4EEF-83A1-B8D20B8D1F74}" type="presParOf" srcId="{8BE128C2-B515-47E0-A099-6EAE17F348A9}" destId="{4095818E-BA53-4334-AEB5-08D25E2215C9}" srcOrd="11" destOrd="0" presId="urn:microsoft.com/office/officeart/2005/8/layout/vList4"/>
    <dgm:cxn modelId="{B62CE2A5-8B1F-4EA0-9E7E-DD50328A2FEA}" type="presParOf" srcId="{8BE128C2-B515-47E0-A099-6EAE17F348A9}" destId="{8BEA101D-6A2F-4F82-B7EE-3BD5E2745F43}" srcOrd="12" destOrd="0" presId="urn:microsoft.com/office/officeart/2005/8/layout/vList4"/>
    <dgm:cxn modelId="{E5BC9C89-249E-4049-9966-0758046C943D}" type="presParOf" srcId="{8BEA101D-6A2F-4F82-B7EE-3BD5E2745F43}" destId="{EBF214BA-F844-4750-8439-398B9C8781BF}" srcOrd="0" destOrd="0" presId="urn:microsoft.com/office/officeart/2005/8/layout/vList4"/>
    <dgm:cxn modelId="{76C57968-B2B7-403D-BEFD-40AC6ED7D3E0}" type="presParOf" srcId="{8BEA101D-6A2F-4F82-B7EE-3BD5E2745F43}" destId="{72A7EBB9-58CE-4BC3-9F3A-D47BD83909B1}" srcOrd="1" destOrd="0" presId="urn:microsoft.com/office/officeart/2005/8/layout/vList4"/>
    <dgm:cxn modelId="{E0215789-EFF3-40BE-8666-970A2A21155B}" type="presParOf" srcId="{8BEA101D-6A2F-4F82-B7EE-3BD5E2745F43}" destId="{5C2C634F-CA04-4655-8BF6-FF5805F8C17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0746C-9821-4BFC-ADB1-3E9FFA5E38B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09D3A487-7DD0-42CC-A760-CAA03E0E51F9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sl-SI" dirty="0" smtClean="0"/>
            <a:t>Aplikacijska plast</a:t>
          </a:r>
          <a:endParaRPr lang="sl-SI" dirty="0"/>
        </a:p>
      </dgm:t>
    </dgm:pt>
    <dgm:pt modelId="{D368B40D-171E-46FF-8F87-47117EBF5A00}" type="parTrans" cxnId="{6AF46E53-5830-45B8-AC9D-8D04EA051F3A}">
      <dgm:prSet/>
      <dgm:spPr/>
      <dgm:t>
        <a:bodyPr/>
        <a:lstStyle/>
        <a:p>
          <a:endParaRPr lang="sl-SI"/>
        </a:p>
      </dgm:t>
    </dgm:pt>
    <dgm:pt modelId="{390A2FFE-E638-42C8-83E6-10309E8138C9}" type="sibTrans" cxnId="{6AF46E53-5830-45B8-AC9D-8D04EA051F3A}">
      <dgm:prSet/>
      <dgm:spPr/>
      <dgm:t>
        <a:bodyPr/>
        <a:lstStyle/>
        <a:p>
          <a:endParaRPr lang="sl-SI"/>
        </a:p>
      </dgm:t>
    </dgm:pt>
    <dgm:pt modelId="{798216BF-33A8-4058-97C7-515F517D8D14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sl-SI" dirty="0" smtClean="0"/>
            <a:t>Predstavitvena plast</a:t>
          </a:r>
          <a:endParaRPr lang="sl-SI" dirty="0"/>
        </a:p>
      </dgm:t>
    </dgm:pt>
    <dgm:pt modelId="{60537691-CC76-445B-8368-CE7644BEC288}" type="parTrans" cxnId="{D23B86B1-F31C-49CF-BD73-E8B2F95DE639}">
      <dgm:prSet/>
      <dgm:spPr/>
      <dgm:t>
        <a:bodyPr/>
        <a:lstStyle/>
        <a:p>
          <a:endParaRPr lang="sl-SI"/>
        </a:p>
      </dgm:t>
    </dgm:pt>
    <dgm:pt modelId="{0AE2862D-BE9F-4CAA-BECD-CD2F5110F7EB}" type="sibTrans" cxnId="{D23B86B1-F31C-49CF-BD73-E8B2F95DE639}">
      <dgm:prSet/>
      <dgm:spPr/>
      <dgm:t>
        <a:bodyPr/>
        <a:lstStyle/>
        <a:p>
          <a:endParaRPr lang="sl-SI"/>
        </a:p>
      </dgm:t>
    </dgm:pt>
    <dgm:pt modelId="{9CF16B2D-FA90-4F79-9447-07EB07526C89}">
      <dgm:prSet phldrT="[Text]"/>
      <dgm:spPr/>
      <dgm:t>
        <a:bodyPr/>
        <a:lstStyle/>
        <a:p>
          <a:r>
            <a:rPr lang="sl-SI" dirty="0" smtClean="0"/>
            <a:t>Sejna plast</a:t>
          </a:r>
          <a:endParaRPr lang="sl-SI" dirty="0"/>
        </a:p>
      </dgm:t>
    </dgm:pt>
    <dgm:pt modelId="{82FAFCF6-FD13-4EA7-92C6-B6808E966C18}" type="parTrans" cxnId="{A91B33C1-CE6C-43AE-9E38-EEEC49263E12}">
      <dgm:prSet/>
      <dgm:spPr/>
      <dgm:t>
        <a:bodyPr/>
        <a:lstStyle/>
        <a:p>
          <a:endParaRPr lang="sl-SI"/>
        </a:p>
      </dgm:t>
    </dgm:pt>
    <dgm:pt modelId="{715388B0-E7A5-4EA1-8418-6D13193695BF}" type="sibTrans" cxnId="{A91B33C1-CE6C-43AE-9E38-EEEC49263E12}">
      <dgm:prSet/>
      <dgm:spPr/>
      <dgm:t>
        <a:bodyPr/>
        <a:lstStyle/>
        <a:p>
          <a:endParaRPr lang="sl-SI"/>
        </a:p>
      </dgm:t>
    </dgm:pt>
    <dgm:pt modelId="{96AC04AA-39F4-48F0-8EC3-8D4680C48719}">
      <dgm:prSet phldrT="[Text]"/>
      <dgm:spPr>
        <a:solidFill>
          <a:srgbClr val="00B050"/>
        </a:solidFill>
      </dgm:spPr>
      <dgm:t>
        <a:bodyPr/>
        <a:lstStyle/>
        <a:p>
          <a:r>
            <a:rPr lang="sl-SI" dirty="0" smtClean="0"/>
            <a:t>Prenosna plast</a:t>
          </a:r>
          <a:endParaRPr lang="sl-SI" dirty="0"/>
        </a:p>
      </dgm:t>
    </dgm:pt>
    <dgm:pt modelId="{198E0450-FADD-418E-9077-5CADDE09FB46}" type="parTrans" cxnId="{9FF9927E-D8C3-47F9-BE2D-256E85FB8609}">
      <dgm:prSet/>
      <dgm:spPr/>
      <dgm:t>
        <a:bodyPr/>
        <a:lstStyle/>
        <a:p>
          <a:endParaRPr lang="sl-SI"/>
        </a:p>
      </dgm:t>
    </dgm:pt>
    <dgm:pt modelId="{62375218-6007-4F6F-A467-31DF1F9416AD}" type="sibTrans" cxnId="{9FF9927E-D8C3-47F9-BE2D-256E85FB8609}">
      <dgm:prSet/>
      <dgm:spPr/>
      <dgm:t>
        <a:bodyPr/>
        <a:lstStyle/>
        <a:p>
          <a:endParaRPr lang="sl-SI"/>
        </a:p>
      </dgm:t>
    </dgm:pt>
    <dgm:pt modelId="{55424B85-0BDC-4C5F-B437-62B388D983A4}">
      <dgm:prSet phldrT="[Text]"/>
      <dgm:spPr>
        <a:solidFill>
          <a:srgbClr val="7030A0"/>
        </a:solidFill>
      </dgm:spPr>
      <dgm:t>
        <a:bodyPr/>
        <a:lstStyle/>
        <a:p>
          <a:r>
            <a:rPr lang="sl-SI" dirty="0" smtClean="0"/>
            <a:t>Omrežna plast</a:t>
          </a:r>
          <a:endParaRPr lang="sl-SI" dirty="0"/>
        </a:p>
      </dgm:t>
    </dgm:pt>
    <dgm:pt modelId="{7996C03B-FF29-4666-887C-2FD66139E7B1}" type="parTrans" cxnId="{3B7BCED9-713E-42E1-93FD-F3DC205954D7}">
      <dgm:prSet/>
      <dgm:spPr/>
      <dgm:t>
        <a:bodyPr/>
        <a:lstStyle/>
        <a:p>
          <a:endParaRPr lang="sl-SI"/>
        </a:p>
      </dgm:t>
    </dgm:pt>
    <dgm:pt modelId="{9B21BDD6-2870-49D6-8EFE-20D5B23BDEDE}" type="sibTrans" cxnId="{3B7BCED9-713E-42E1-93FD-F3DC205954D7}">
      <dgm:prSet/>
      <dgm:spPr/>
      <dgm:t>
        <a:bodyPr/>
        <a:lstStyle/>
        <a:p>
          <a:endParaRPr lang="sl-SI"/>
        </a:p>
      </dgm:t>
    </dgm:pt>
    <dgm:pt modelId="{7B78E7CD-1A42-4DE7-AB12-310827624B4B}">
      <dgm:prSet phldrT="[Text]"/>
      <dgm:spPr>
        <a:solidFill>
          <a:srgbClr val="FFC000"/>
        </a:solidFill>
      </dgm:spPr>
      <dgm:t>
        <a:bodyPr/>
        <a:lstStyle/>
        <a:p>
          <a:r>
            <a:rPr lang="sl-SI" dirty="0" smtClean="0"/>
            <a:t>Povezavna plast</a:t>
          </a:r>
          <a:endParaRPr lang="sl-SI" dirty="0"/>
        </a:p>
      </dgm:t>
    </dgm:pt>
    <dgm:pt modelId="{78535AE6-52AA-4D35-A33F-564B1913B331}" type="parTrans" cxnId="{CDECC9EE-0607-40FD-8EFC-2EF63333E00B}">
      <dgm:prSet/>
      <dgm:spPr/>
      <dgm:t>
        <a:bodyPr/>
        <a:lstStyle/>
        <a:p>
          <a:endParaRPr lang="sl-SI"/>
        </a:p>
      </dgm:t>
    </dgm:pt>
    <dgm:pt modelId="{268ADC34-7A24-4478-BC9D-481E5C5D6EE9}" type="sibTrans" cxnId="{CDECC9EE-0607-40FD-8EFC-2EF63333E00B}">
      <dgm:prSet/>
      <dgm:spPr/>
      <dgm:t>
        <a:bodyPr/>
        <a:lstStyle/>
        <a:p>
          <a:endParaRPr lang="sl-SI"/>
        </a:p>
      </dgm:t>
    </dgm:pt>
    <dgm:pt modelId="{D0A8BC7E-D1E6-4B92-85A9-D7863EF7EE43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sl-SI" dirty="0" smtClean="0"/>
            <a:t>Fizična plast</a:t>
          </a:r>
          <a:endParaRPr lang="sl-SI" dirty="0"/>
        </a:p>
      </dgm:t>
    </dgm:pt>
    <dgm:pt modelId="{700276DA-3667-4AA1-94F5-4F59E91FF6DB}" type="parTrans" cxnId="{0FA8CE51-5EBA-495C-833D-BB1139F1158B}">
      <dgm:prSet/>
      <dgm:spPr/>
      <dgm:t>
        <a:bodyPr/>
        <a:lstStyle/>
        <a:p>
          <a:endParaRPr lang="sl-SI"/>
        </a:p>
      </dgm:t>
    </dgm:pt>
    <dgm:pt modelId="{4DA3C1B8-D78D-40DB-A867-3BC74B5EB646}" type="sibTrans" cxnId="{0FA8CE51-5EBA-495C-833D-BB1139F1158B}">
      <dgm:prSet/>
      <dgm:spPr/>
      <dgm:t>
        <a:bodyPr/>
        <a:lstStyle/>
        <a:p>
          <a:endParaRPr lang="sl-SI"/>
        </a:p>
      </dgm:t>
    </dgm:pt>
    <dgm:pt modelId="{8BE128C2-B515-47E0-A099-6EAE17F348A9}" type="pres">
      <dgm:prSet presAssocID="{DDA0746C-9821-4BFC-ADB1-3E9FFA5E38B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5891D76-DA57-4B74-8752-AFAB29AB48E4}" type="pres">
      <dgm:prSet presAssocID="{09D3A487-7DD0-42CC-A760-CAA03E0E51F9}" presName="comp" presStyleCnt="0"/>
      <dgm:spPr/>
    </dgm:pt>
    <dgm:pt modelId="{7C37C5D9-B74E-4DCA-B319-71C5C4A05777}" type="pres">
      <dgm:prSet presAssocID="{09D3A487-7DD0-42CC-A760-CAA03E0E51F9}" presName="box" presStyleLbl="node1" presStyleIdx="0" presStyleCnt="7" custLinFactNeighborX="2206"/>
      <dgm:spPr/>
      <dgm:t>
        <a:bodyPr/>
        <a:lstStyle/>
        <a:p>
          <a:endParaRPr lang="sl-SI"/>
        </a:p>
      </dgm:t>
    </dgm:pt>
    <dgm:pt modelId="{4544463C-CD7E-4FA7-8579-E4DC893AC8B8}" type="pres">
      <dgm:prSet presAssocID="{09D3A487-7DD0-42CC-A760-CAA03E0E51F9}" presName="img" presStyleLbl="fgImgPlace1" presStyleIdx="0" presStyleCnt="7"/>
      <dgm:spPr/>
    </dgm:pt>
    <dgm:pt modelId="{F6C8387A-DD5B-45DD-BE6A-70F84A50AD5B}" type="pres">
      <dgm:prSet presAssocID="{09D3A487-7DD0-42CC-A760-CAA03E0E51F9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368C3BA-B4A6-439C-87C5-B2BC977DB1D0}" type="pres">
      <dgm:prSet presAssocID="{390A2FFE-E638-42C8-83E6-10309E8138C9}" presName="spacer" presStyleCnt="0"/>
      <dgm:spPr/>
    </dgm:pt>
    <dgm:pt modelId="{C24420C5-8055-41DE-BCE6-CD73DFECC82C}" type="pres">
      <dgm:prSet presAssocID="{798216BF-33A8-4058-97C7-515F517D8D14}" presName="comp" presStyleCnt="0"/>
      <dgm:spPr/>
    </dgm:pt>
    <dgm:pt modelId="{8A06D1E1-3B8B-4F5C-B0C4-406F1C53CDA6}" type="pres">
      <dgm:prSet presAssocID="{798216BF-33A8-4058-97C7-515F517D8D14}" presName="box" presStyleLbl="node1" presStyleIdx="1" presStyleCnt="7"/>
      <dgm:spPr/>
      <dgm:t>
        <a:bodyPr/>
        <a:lstStyle/>
        <a:p>
          <a:endParaRPr lang="sl-SI"/>
        </a:p>
      </dgm:t>
    </dgm:pt>
    <dgm:pt modelId="{73E081DB-E849-4D00-A9FC-FFD3BD6B682D}" type="pres">
      <dgm:prSet presAssocID="{798216BF-33A8-4058-97C7-515F517D8D14}" presName="img" presStyleLbl="fgImgPlace1" presStyleIdx="1" presStyleCnt="7"/>
      <dgm:spPr/>
    </dgm:pt>
    <dgm:pt modelId="{00952FE6-47AD-4EFF-9F4F-8EACAD152DBC}" type="pres">
      <dgm:prSet presAssocID="{798216BF-33A8-4058-97C7-515F517D8D14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62111F1-1FEC-427A-B5EB-A4F6EBBE09BE}" type="pres">
      <dgm:prSet presAssocID="{0AE2862D-BE9F-4CAA-BECD-CD2F5110F7EB}" presName="spacer" presStyleCnt="0"/>
      <dgm:spPr/>
    </dgm:pt>
    <dgm:pt modelId="{F1D8DAA2-3949-4B26-B2BA-F5273765DCA6}" type="pres">
      <dgm:prSet presAssocID="{9CF16B2D-FA90-4F79-9447-07EB07526C89}" presName="comp" presStyleCnt="0"/>
      <dgm:spPr/>
    </dgm:pt>
    <dgm:pt modelId="{34063DCF-6B38-443F-8230-ECD2BB654870}" type="pres">
      <dgm:prSet presAssocID="{9CF16B2D-FA90-4F79-9447-07EB07526C89}" presName="box" presStyleLbl="node1" presStyleIdx="2" presStyleCnt="7"/>
      <dgm:spPr/>
      <dgm:t>
        <a:bodyPr/>
        <a:lstStyle/>
        <a:p>
          <a:endParaRPr lang="sl-SI"/>
        </a:p>
      </dgm:t>
    </dgm:pt>
    <dgm:pt modelId="{F3ECA95E-6149-4EAD-B6FC-379E1A656F80}" type="pres">
      <dgm:prSet presAssocID="{9CF16B2D-FA90-4F79-9447-07EB07526C89}" presName="img" presStyleLbl="fgImgPlace1" presStyleIdx="2" presStyleCnt="7"/>
      <dgm:spPr/>
    </dgm:pt>
    <dgm:pt modelId="{C52D4DBB-9283-482C-9FD1-426E72D9D9C4}" type="pres">
      <dgm:prSet presAssocID="{9CF16B2D-FA90-4F79-9447-07EB07526C89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4937A2F-FD65-4A07-ACD3-7FA6A02CE637}" type="pres">
      <dgm:prSet presAssocID="{715388B0-E7A5-4EA1-8418-6D13193695BF}" presName="spacer" presStyleCnt="0"/>
      <dgm:spPr/>
    </dgm:pt>
    <dgm:pt modelId="{CE94FE2F-A501-470E-B276-CB636B07CE6C}" type="pres">
      <dgm:prSet presAssocID="{96AC04AA-39F4-48F0-8EC3-8D4680C48719}" presName="comp" presStyleCnt="0"/>
      <dgm:spPr/>
    </dgm:pt>
    <dgm:pt modelId="{42E3B192-142E-4F4D-9DE4-EF96201BB11F}" type="pres">
      <dgm:prSet presAssocID="{96AC04AA-39F4-48F0-8EC3-8D4680C48719}" presName="box" presStyleLbl="node1" presStyleIdx="3" presStyleCnt="7"/>
      <dgm:spPr/>
      <dgm:t>
        <a:bodyPr/>
        <a:lstStyle/>
        <a:p>
          <a:endParaRPr lang="sl-SI"/>
        </a:p>
      </dgm:t>
    </dgm:pt>
    <dgm:pt modelId="{4811F4D3-8F09-422A-92C5-AA95095A5576}" type="pres">
      <dgm:prSet presAssocID="{96AC04AA-39F4-48F0-8EC3-8D4680C48719}" presName="img" presStyleLbl="fgImgPlace1" presStyleIdx="3" presStyleCnt="7"/>
      <dgm:spPr/>
    </dgm:pt>
    <dgm:pt modelId="{C1F08BD1-03B2-49DA-95A3-80E1E9F18FBE}" type="pres">
      <dgm:prSet presAssocID="{96AC04AA-39F4-48F0-8EC3-8D4680C48719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036E55D-0F5D-4E21-81B7-6EC58550F9EB}" type="pres">
      <dgm:prSet presAssocID="{62375218-6007-4F6F-A467-31DF1F9416AD}" presName="spacer" presStyleCnt="0"/>
      <dgm:spPr/>
    </dgm:pt>
    <dgm:pt modelId="{B514FAE4-7681-48AE-B931-E26F40D66A63}" type="pres">
      <dgm:prSet presAssocID="{55424B85-0BDC-4C5F-B437-62B388D983A4}" presName="comp" presStyleCnt="0"/>
      <dgm:spPr/>
    </dgm:pt>
    <dgm:pt modelId="{9044CC9D-261B-4227-B7CD-8465D621B435}" type="pres">
      <dgm:prSet presAssocID="{55424B85-0BDC-4C5F-B437-62B388D983A4}" presName="box" presStyleLbl="node1" presStyleIdx="4" presStyleCnt="7"/>
      <dgm:spPr/>
      <dgm:t>
        <a:bodyPr/>
        <a:lstStyle/>
        <a:p>
          <a:endParaRPr lang="sl-SI"/>
        </a:p>
      </dgm:t>
    </dgm:pt>
    <dgm:pt modelId="{E9201FFA-879E-456F-9418-65A359A951D0}" type="pres">
      <dgm:prSet presAssocID="{55424B85-0BDC-4C5F-B437-62B388D983A4}" presName="img" presStyleLbl="fgImgPlace1" presStyleIdx="4" presStyleCnt="7"/>
      <dgm:spPr/>
    </dgm:pt>
    <dgm:pt modelId="{C6A7650D-969E-4E2B-8B1D-BFE557D7FEC2}" type="pres">
      <dgm:prSet presAssocID="{55424B85-0BDC-4C5F-B437-62B388D983A4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9D6247E-85AF-4C89-B6BB-BA34FBAF9320}" type="pres">
      <dgm:prSet presAssocID="{9B21BDD6-2870-49D6-8EFE-20D5B23BDEDE}" presName="spacer" presStyleCnt="0"/>
      <dgm:spPr/>
    </dgm:pt>
    <dgm:pt modelId="{5E531D03-5A8F-44FA-A692-F12905315E16}" type="pres">
      <dgm:prSet presAssocID="{7B78E7CD-1A42-4DE7-AB12-310827624B4B}" presName="comp" presStyleCnt="0"/>
      <dgm:spPr/>
    </dgm:pt>
    <dgm:pt modelId="{19C76074-8A8C-4599-BC81-D9A40D66B633}" type="pres">
      <dgm:prSet presAssocID="{7B78E7CD-1A42-4DE7-AB12-310827624B4B}" presName="box" presStyleLbl="node1" presStyleIdx="5" presStyleCnt="7"/>
      <dgm:spPr/>
      <dgm:t>
        <a:bodyPr/>
        <a:lstStyle/>
        <a:p>
          <a:endParaRPr lang="sl-SI"/>
        </a:p>
      </dgm:t>
    </dgm:pt>
    <dgm:pt modelId="{3E1CE9E5-C948-446C-ADC6-B16252F66B20}" type="pres">
      <dgm:prSet presAssocID="{7B78E7CD-1A42-4DE7-AB12-310827624B4B}" presName="img" presStyleLbl="fgImgPlace1" presStyleIdx="5" presStyleCnt="7"/>
      <dgm:spPr/>
    </dgm:pt>
    <dgm:pt modelId="{26386C3B-8B8C-4595-A6B2-6DA6F7504A39}" type="pres">
      <dgm:prSet presAssocID="{7B78E7CD-1A42-4DE7-AB12-310827624B4B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095818E-BA53-4334-AEB5-08D25E2215C9}" type="pres">
      <dgm:prSet presAssocID="{268ADC34-7A24-4478-BC9D-481E5C5D6EE9}" presName="spacer" presStyleCnt="0"/>
      <dgm:spPr/>
    </dgm:pt>
    <dgm:pt modelId="{8BEA101D-6A2F-4F82-B7EE-3BD5E2745F43}" type="pres">
      <dgm:prSet presAssocID="{D0A8BC7E-D1E6-4B92-85A9-D7863EF7EE43}" presName="comp" presStyleCnt="0"/>
      <dgm:spPr/>
    </dgm:pt>
    <dgm:pt modelId="{EBF214BA-F844-4750-8439-398B9C8781BF}" type="pres">
      <dgm:prSet presAssocID="{D0A8BC7E-D1E6-4B92-85A9-D7863EF7EE43}" presName="box" presStyleLbl="node1" presStyleIdx="6" presStyleCnt="7"/>
      <dgm:spPr/>
      <dgm:t>
        <a:bodyPr/>
        <a:lstStyle/>
        <a:p>
          <a:endParaRPr lang="sl-SI"/>
        </a:p>
      </dgm:t>
    </dgm:pt>
    <dgm:pt modelId="{72A7EBB9-58CE-4BC3-9F3A-D47BD83909B1}" type="pres">
      <dgm:prSet presAssocID="{D0A8BC7E-D1E6-4B92-85A9-D7863EF7EE43}" presName="img" presStyleLbl="fgImgPlace1" presStyleIdx="6" presStyleCnt="7"/>
      <dgm:spPr/>
    </dgm:pt>
    <dgm:pt modelId="{5C2C634F-CA04-4655-8BF6-FF5805F8C17A}" type="pres">
      <dgm:prSet presAssocID="{D0A8BC7E-D1E6-4B92-85A9-D7863EF7EE43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23B86B1-F31C-49CF-BD73-E8B2F95DE639}" srcId="{DDA0746C-9821-4BFC-ADB1-3E9FFA5E38BE}" destId="{798216BF-33A8-4058-97C7-515F517D8D14}" srcOrd="1" destOrd="0" parTransId="{60537691-CC76-445B-8368-CE7644BEC288}" sibTransId="{0AE2862D-BE9F-4CAA-BECD-CD2F5110F7EB}"/>
    <dgm:cxn modelId="{9FF9927E-D8C3-47F9-BE2D-256E85FB8609}" srcId="{DDA0746C-9821-4BFC-ADB1-3E9FFA5E38BE}" destId="{96AC04AA-39F4-48F0-8EC3-8D4680C48719}" srcOrd="3" destOrd="0" parTransId="{198E0450-FADD-418E-9077-5CADDE09FB46}" sibTransId="{62375218-6007-4F6F-A467-31DF1F9416AD}"/>
    <dgm:cxn modelId="{0FA8CE51-5EBA-495C-833D-BB1139F1158B}" srcId="{DDA0746C-9821-4BFC-ADB1-3E9FFA5E38BE}" destId="{D0A8BC7E-D1E6-4B92-85A9-D7863EF7EE43}" srcOrd="6" destOrd="0" parTransId="{700276DA-3667-4AA1-94F5-4F59E91FF6DB}" sibTransId="{4DA3C1B8-D78D-40DB-A867-3BC74B5EB646}"/>
    <dgm:cxn modelId="{A8DABD1A-A393-4A26-B76E-6543D9F46AFF}" type="presOf" srcId="{96AC04AA-39F4-48F0-8EC3-8D4680C48719}" destId="{C1F08BD1-03B2-49DA-95A3-80E1E9F18FBE}" srcOrd="1" destOrd="0" presId="urn:microsoft.com/office/officeart/2005/8/layout/vList4"/>
    <dgm:cxn modelId="{2D468A7C-57EC-434E-956D-D1456D4CDF9E}" type="presOf" srcId="{96AC04AA-39F4-48F0-8EC3-8D4680C48719}" destId="{42E3B192-142E-4F4D-9DE4-EF96201BB11F}" srcOrd="0" destOrd="0" presId="urn:microsoft.com/office/officeart/2005/8/layout/vList4"/>
    <dgm:cxn modelId="{74B45F6D-133A-4693-BBE3-F1039718378E}" type="presOf" srcId="{798216BF-33A8-4058-97C7-515F517D8D14}" destId="{00952FE6-47AD-4EFF-9F4F-8EACAD152DBC}" srcOrd="1" destOrd="0" presId="urn:microsoft.com/office/officeart/2005/8/layout/vList4"/>
    <dgm:cxn modelId="{1E02E003-BF2D-49A0-B750-CC87F42526CC}" type="presOf" srcId="{D0A8BC7E-D1E6-4B92-85A9-D7863EF7EE43}" destId="{EBF214BA-F844-4750-8439-398B9C8781BF}" srcOrd="0" destOrd="0" presId="urn:microsoft.com/office/officeart/2005/8/layout/vList4"/>
    <dgm:cxn modelId="{3B7BCED9-713E-42E1-93FD-F3DC205954D7}" srcId="{DDA0746C-9821-4BFC-ADB1-3E9FFA5E38BE}" destId="{55424B85-0BDC-4C5F-B437-62B388D983A4}" srcOrd="4" destOrd="0" parTransId="{7996C03B-FF29-4666-887C-2FD66139E7B1}" sibTransId="{9B21BDD6-2870-49D6-8EFE-20D5B23BDEDE}"/>
    <dgm:cxn modelId="{CCABDF59-B01A-407B-A965-EE70E17C570A}" type="presOf" srcId="{9CF16B2D-FA90-4F79-9447-07EB07526C89}" destId="{34063DCF-6B38-443F-8230-ECD2BB654870}" srcOrd="0" destOrd="0" presId="urn:microsoft.com/office/officeart/2005/8/layout/vList4"/>
    <dgm:cxn modelId="{75091A11-5445-4534-9AEC-5EBB40D43283}" type="presOf" srcId="{798216BF-33A8-4058-97C7-515F517D8D14}" destId="{8A06D1E1-3B8B-4F5C-B0C4-406F1C53CDA6}" srcOrd="0" destOrd="0" presId="urn:microsoft.com/office/officeart/2005/8/layout/vList4"/>
    <dgm:cxn modelId="{76F4696B-CF1C-4879-B4D2-3CE4171F03EC}" type="presOf" srcId="{7B78E7CD-1A42-4DE7-AB12-310827624B4B}" destId="{26386C3B-8B8C-4595-A6B2-6DA6F7504A39}" srcOrd="1" destOrd="0" presId="urn:microsoft.com/office/officeart/2005/8/layout/vList4"/>
    <dgm:cxn modelId="{3055D357-AB79-4051-B7F3-6D41F5ABE9F1}" type="presOf" srcId="{7B78E7CD-1A42-4DE7-AB12-310827624B4B}" destId="{19C76074-8A8C-4599-BC81-D9A40D66B633}" srcOrd="0" destOrd="0" presId="urn:microsoft.com/office/officeart/2005/8/layout/vList4"/>
    <dgm:cxn modelId="{9EFBC597-A34F-4FF3-9DA3-36B61562F7BC}" type="presOf" srcId="{09D3A487-7DD0-42CC-A760-CAA03E0E51F9}" destId="{F6C8387A-DD5B-45DD-BE6A-70F84A50AD5B}" srcOrd="1" destOrd="0" presId="urn:microsoft.com/office/officeart/2005/8/layout/vList4"/>
    <dgm:cxn modelId="{94C468E6-0620-4077-8D29-F970E1041FBA}" type="presOf" srcId="{09D3A487-7DD0-42CC-A760-CAA03E0E51F9}" destId="{7C37C5D9-B74E-4DCA-B319-71C5C4A05777}" srcOrd="0" destOrd="0" presId="urn:microsoft.com/office/officeart/2005/8/layout/vList4"/>
    <dgm:cxn modelId="{CDECC9EE-0607-40FD-8EFC-2EF63333E00B}" srcId="{DDA0746C-9821-4BFC-ADB1-3E9FFA5E38BE}" destId="{7B78E7CD-1A42-4DE7-AB12-310827624B4B}" srcOrd="5" destOrd="0" parTransId="{78535AE6-52AA-4D35-A33F-564B1913B331}" sibTransId="{268ADC34-7A24-4478-BC9D-481E5C5D6EE9}"/>
    <dgm:cxn modelId="{25D8B718-7358-4F11-BEC3-0BCDF9BEB8ED}" type="presOf" srcId="{D0A8BC7E-D1E6-4B92-85A9-D7863EF7EE43}" destId="{5C2C634F-CA04-4655-8BF6-FF5805F8C17A}" srcOrd="1" destOrd="0" presId="urn:microsoft.com/office/officeart/2005/8/layout/vList4"/>
    <dgm:cxn modelId="{6AF46E53-5830-45B8-AC9D-8D04EA051F3A}" srcId="{DDA0746C-9821-4BFC-ADB1-3E9FFA5E38BE}" destId="{09D3A487-7DD0-42CC-A760-CAA03E0E51F9}" srcOrd="0" destOrd="0" parTransId="{D368B40D-171E-46FF-8F87-47117EBF5A00}" sibTransId="{390A2FFE-E638-42C8-83E6-10309E8138C9}"/>
    <dgm:cxn modelId="{BBA0ED32-478E-4CF1-A6EA-CAC0D61781E4}" type="presOf" srcId="{9CF16B2D-FA90-4F79-9447-07EB07526C89}" destId="{C52D4DBB-9283-482C-9FD1-426E72D9D9C4}" srcOrd="1" destOrd="0" presId="urn:microsoft.com/office/officeart/2005/8/layout/vList4"/>
    <dgm:cxn modelId="{A91B33C1-CE6C-43AE-9E38-EEEC49263E12}" srcId="{DDA0746C-9821-4BFC-ADB1-3E9FFA5E38BE}" destId="{9CF16B2D-FA90-4F79-9447-07EB07526C89}" srcOrd="2" destOrd="0" parTransId="{82FAFCF6-FD13-4EA7-92C6-B6808E966C18}" sibTransId="{715388B0-E7A5-4EA1-8418-6D13193695BF}"/>
    <dgm:cxn modelId="{80B329CF-B46E-4AFA-9DDF-7F79FEC1C6E8}" type="presOf" srcId="{55424B85-0BDC-4C5F-B437-62B388D983A4}" destId="{9044CC9D-261B-4227-B7CD-8465D621B435}" srcOrd="0" destOrd="0" presId="urn:microsoft.com/office/officeart/2005/8/layout/vList4"/>
    <dgm:cxn modelId="{C25CE9BA-3519-4337-9ED6-B1E1769B64AB}" type="presOf" srcId="{DDA0746C-9821-4BFC-ADB1-3E9FFA5E38BE}" destId="{8BE128C2-B515-47E0-A099-6EAE17F348A9}" srcOrd="0" destOrd="0" presId="urn:microsoft.com/office/officeart/2005/8/layout/vList4"/>
    <dgm:cxn modelId="{B31AB545-5E43-47A4-8F35-C5920798E759}" type="presOf" srcId="{55424B85-0BDC-4C5F-B437-62B388D983A4}" destId="{C6A7650D-969E-4E2B-8B1D-BFE557D7FEC2}" srcOrd="1" destOrd="0" presId="urn:microsoft.com/office/officeart/2005/8/layout/vList4"/>
    <dgm:cxn modelId="{0525EC52-EB7B-42D1-A04C-EFB29355F85F}" type="presParOf" srcId="{8BE128C2-B515-47E0-A099-6EAE17F348A9}" destId="{75891D76-DA57-4B74-8752-AFAB29AB48E4}" srcOrd="0" destOrd="0" presId="urn:microsoft.com/office/officeart/2005/8/layout/vList4"/>
    <dgm:cxn modelId="{538B385C-17AB-4BB7-933E-4B1A90EA67A4}" type="presParOf" srcId="{75891D76-DA57-4B74-8752-AFAB29AB48E4}" destId="{7C37C5D9-B74E-4DCA-B319-71C5C4A05777}" srcOrd="0" destOrd="0" presId="urn:microsoft.com/office/officeart/2005/8/layout/vList4"/>
    <dgm:cxn modelId="{DA202C94-793B-4260-AE13-B588F03496B0}" type="presParOf" srcId="{75891D76-DA57-4B74-8752-AFAB29AB48E4}" destId="{4544463C-CD7E-4FA7-8579-E4DC893AC8B8}" srcOrd="1" destOrd="0" presId="urn:microsoft.com/office/officeart/2005/8/layout/vList4"/>
    <dgm:cxn modelId="{2FE99A96-0966-4A40-BBAD-C4B8BE8B4EC1}" type="presParOf" srcId="{75891D76-DA57-4B74-8752-AFAB29AB48E4}" destId="{F6C8387A-DD5B-45DD-BE6A-70F84A50AD5B}" srcOrd="2" destOrd="0" presId="urn:microsoft.com/office/officeart/2005/8/layout/vList4"/>
    <dgm:cxn modelId="{BF48954C-D82F-4232-AAD6-3F57DFDDDCE4}" type="presParOf" srcId="{8BE128C2-B515-47E0-A099-6EAE17F348A9}" destId="{B368C3BA-B4A6-439C-87C5-B2BC977DB1D0}" srcOrd="1" destOrd="0" presId="urn:microsoft.com/office/officeart/2005/8/layout/vList4"/>
    <dgm:cxn modelId="{B872CD99-8689-42DB-BA20-0BA747036845}" type="presParOf" srcId="{8BE128C2-B515-47E0-A099-6EAE17F348A9}" destId="{C24420C5-8055-41DE-BCE6-CD73DFECC82C}" srcOrd="2" destOrd="0" presId="urn:microsoft.com/office/officeart/2005/8/layout/vList4"/>
    <dgm:cxn modelId="{976D8954-D339-4804-B5B5-60DFCE07348A}" type="presParOf" srcId="{C24420C5-8055-41DE-BCE6-CD73DFECC82C}" destId="{8A06D1E1-3B8B-4F5C-B0C4-406F1C53CDA6}" srcOrd="0" destOrd="0" presId="urn:microsoft.com/office/officeart/2005/8/layout/vList4"/>
    <dgm:cxn modelId="{816AF9D8-3154-4D95-962D-A4AA0BA8FB8F}" type="presParOf" srcId="{C24420C5-8055-41DE-BCE6-CD73DFECC82C}" destId="{73E081DB-E849-4D00-A9FC-FFD3BD6B682D}" srcOrd="1" destOrd="0" presId="urn:microsoft.com/office/officeart/2005/8/layout/vList4"/>
    <dgm:cxn modelId="{8D4D7A6E-B779-4A12-884A-025185D4FAF7}" type="presParOf" srcId="{C24420C5-8055-41DE-BCE6-CD73DFECC82C}" destId="{00952FE6-47AD-4EFF-9F4F-8EACAD152DBC}" srcOrd="2" destOrd="0" presId="urn:microsoft.com/office/officeart/2005/8/layout/vList4"/>
    <dgm:cxn modelId="{699AE14A-13CF-4C92-9DA1-A96ABDC5C5FD}" type="presParOf" srcId="{8BE128C2-B515-47E0-A099-6EAE17F348A9}" destId="{662111F1-1FEC-427A-B5EB-A4F6EBBE09BE}" srcOrd="3" destOrd="0" presId="urn:microsoft.com/office/officeart/2005/8/layout/vList4"/>
    <dgm:cxn modelId="{EB47713B-4967-4920-A6ED-F503AD945503}" type="presParOf" srcId="{8BE128C2-B515-47E0-A099-6EAE17F348A9}" destId="{F1D8DAA2-3949-4B26-B2BA-F5273765DCA6}" srcOrd="4" destOrd="0" presId="urn:microsoft.com/office/officeart/2005/8/layout/vList4"/>
    <dgm:cxn modelId="{E564BC62-DBCA-43A7-BAC2-85CBE8CE50EF}" type="presParOf" srcId="{F1D8DAA2-3949-4B26-B2BA-F5273765DCA6}" destId="{34063DCF-6B38-443F-8230-ECD2BB654870}" srcOrd="0" destOrd="0" presId="urn:microsoft.com/office/officeart/2005/8/layout/vList4"/>
    <dgm:cxn modelId="{0E6CD05C-2420-489B-A3E1-43718C818760}" type="presParOf" srcId="{F1D8DAA2-3949-4B26-B2BA-F5273765DCA6}" destId="{F3ECA95E-6149-4EAD-B6FC-379E1A656F80}" srcOrd="1" destOrd="0" presId="urn:microsoft.com/office/officeart/2005/8/layout/vList4"/>
    <dgm:cxn modelId="{FBBA7A25-1CB4-46E1-A411-11F4B57DF5B5}" type="presParOf" srcId="{F1D8DAA2-3949-4B26-B2BA-F5273765DCA6}" destId="{C52D4DBB-9283-482C-9FD1-426E72D9D9C4}" srcOrd="2" destOrd="0" presId="urn:microsoft.com/office/officeart/2005/8/layout/vList4"/>
    <dgm:cxn modelId="{3E67C0D6-65A4-4BB1-8A56-789E14E683BD}" type="presParOf" srcId="{8BE128C2-B515-47E0-A099-6EAE17F348A9}" destId="{84937A2F-FD65-4A07-ACD3-7FA6A02CE637}" srcOrd="5" destOrd="0" presId="urn:microsoft.com/office/officeart/2005/8/layout/vList4"/>
    <dgm:cxn modelId="{E56C4F0E-7ECB-41F7-8249-FA54214A9C3A}" type="presParOf" srcId="{8BE128C2-B515-47E0-A099-6EAE17F348A9}" destId="{CE94FE2F-A501-470E-B276-CB636B07CE6C}" srcOrd="6" destOrd="0" presId="urn:microsoft.com/office/officeart/2005/8/layout/vList4"/>
    <dgm:cxn modelId="{5912C177-F098-4276-A038-ADF406D52B4B}" type="presParOf" srcId="{CE94FE2F-A501-470E-B276-CB636B07CE6C}" destId="{42E3B192-142E-4F4D-9DE4-EF96201BB11F}" srcOrd="0" destOrd="0" presId="urn:microsoft.com/office/officeart/2005/8/layout/vList4"/>
    <dgm:cxn modelId="{047FC692-3EE7-4A42-A986-582174A1AD56}" type="presParOf" srcId="{CE94FE2F-A501-470E-B276-CB636B07CE6C}" destId="{4811F4D3-8F09-422A-92C5-AA95095A5576}" srcOrd="1" destOrd="0" presId="urn:microsoft.com/office/officeart/2005/8/layout/vList4"/>
    <dgm:cxn modelId="{9916369E-71A6-4462-A25F-8B06EE2A75F6}" type="presParOf" srcId="{CE94FE2F-A501-470E-B276-CB636B07CE6C}" destId="{C1F08BD1-03B2-49DA-95A3-80E1E9F18FBE}" srcOrd="2" destOrd="0" presId="urn:microsoft.com/office/officeart/2005/8/layout/vList4"/>
    <dgm:cxn modelId="{BA7095CE-A9DA-420E-A690-5F31EA9C4C30}" type="presParOf" srcId="{8BE128C2-B515-47E0-A099-6EAE17F348A9}" destId="{A036E55D-0F5D-4E21-81B7-6EC58550F9EB}" srcOrd="7" destOrd="0" presId="urn:microsoft.com/office/officeart/2005/8/layout/vList4"/>
    <dgm:cxn modelId="{22672B7B-2EC1-4EC6-9910-91AB082A68D0}" type="presParOf" srcId="{8BE128C2-B515-47E0-A099-6EAE17F348A9}" destId="{B514FAE4-7681-48AE-B931-E26F40D66A63}" srcOrd="8" destOrd="0" presId="urn:microsoft.com/office/officeart/2005/8/layout/vList4"/>
    <dgm:cxn modelId="{D1846C4E-5384-4FED-80DD-62019314727F}" type="presParOf" srcId="{B514FAE4-7681-48AE-B931-E26F40D66A63}" destId="{9044CC9D-261B-4227-B7CD-8465D621B435}" srcOrd="0" destOrd="0" presId="urn:microsoft.com/office/officeart/2005/8/layout/vList4"/>
    <dgm:cxn modelId="{A729E693-EA2F-462E-88FD-15BEA4886757}" type="presParOf" srcId="{B514FAE4-7681-48AE-B931-E26F40D66A63}" destId="{E9201FFA-879E-456F-9418-65A359A951D0}" srcOrd="1" destOrd="0" presId="urn:microsoft.com/office/officeart/2005/8/layout/vList4"/>
    <dgm:cxn modelId="{04D9C185-A472-4C0E-A7AC-5D21B9992911}" type="presParOf" srcId="{B514FAE4-7681-48AE-B931-E26F40D66A63}" destId="{C6A7650D-969E-4E2B-8B1D-BFE557D7FEC2}" srcOrd="2" destOrd="0" presId="urn:microsoft.com/office/officeart/2005/8/layout/vList4"/>
    <dgm:cxn modelId="{BBDAF515-369C-4BAC-88D4-5C47450DA5B8}" type="presParOf" srcId="{8BE128C2-B515-47E0-A099-6EAE17F348A9}" destId="{49D6247E-85AF-4C89-B6BB-BA34FBAF9320}" srcOrd="9" destOrd="0" presId="urn:microsoft.com/office/officeart/2005/8/layout/vList4"/>
    <dgm:cxn modelId="{6E84C41E-72EF-434D-941F-8792CF2FE548}" type="presParOf" srcId="{8BE128C2-B515-47E0-A099-6EAE17F348A9}" destId="{5E531D03-5A8F-44FA-A692-F12905315E16}" srcOrd="10" destOrd="0" presId="urn:microsoft.com/office/officeart/2005/8/layout/vList4"/>
    <dgm:cxn modelId="{5B431AD0-EFDE-4C2C-8450-E9EE4DE99F0B}" type="presParOf" srcId="{5E531D03-5A8F-44FA-A692-F12905315E16}" destId="{19C76074-8A8C-4599-BC81-D9A40D66B633}" srcOrd="0" destOrd="0" presId="urn:microsoft.com/office/officeart/2005/8/layout/vList4"/>
    <dgm:cxn modelId="{99203DBB-9CDA-4653-8771-72F8ECAE0C48}" type="presParOf" srcId="{5E531D03-5A8F-44FA-A692-F12905315E16}" destId="{3E1CE9E5-C948-446C-ADC6-B16252F66B20}" srcOrd="1" destOrd="0" presId="urn:microsoft.com/office/officeart/2005/8/layout/vList4"/>
    <dgm:cxn modelId="{6FDF404E-48FB-4413-850C-24F3A8EC59E4}" type="presParOf" srcId="{5E531D03-5A8F-44FA-A692-F12905315E16}" destId="{26386C3B-8B8C-4595-A6B2-6DA6F7504A39}" srcOrd="2" destOrd="0" presId="urn:microsoft.com/office/officeart/2005/8/layout/vList4"/>
    <dgm:cxn modelId="{ED971895-DAD9-4E85-AB97-1E64EC732D71}" type="presParOf" srcId="{8BE128C2-B515-47E0-A099-6EAE17F348A9}" destId="{4095818E-BA53-4334-AEB5-08D25E2215C9}" srcOrd="11" destOrd="0" presId="urn:microsoft.com/office/officeart/2005/8/layout/vList4"/>
    <dgm:cxn modelId="{3D38B7E6-D5C4-4B68-81D7-27C8C3FCF7DE}" type="presParOf" srcId="{8BE128C2-B515-47E0-A099-6EAE17F348A9}" destId="{8BEA101D-6A2F-4F82-B7EE-3BD5E2745F43}" srcOrd="12" destOrd="0" presId="urn:microsoft.com/office/officeart/2005/8/layout/vList4"/>
    <dgm:cxn modelId="{C93D5075-7A0D-4F55-8D7E-EA0BB6F2C0D6}" type="presParOf" srcId="{8BEA101D-6A2F-4F82-B7EE-3BD5E2745F43}" destId="{EBF214BA-F844-4750-8439-398B9C8781BF}" srcOrd="0" destOrd="0" presId="urn:microsoft.com/office/officeart/2005/8/layout/vList4"/>
    <dgm:cxn modelId="{FC71299E-97D3-45FF-8BF5-50CEF43BD711}" type="presParOf" srcId="{8BEA101D-6A2F-4F82-B7EE-3BD5E2745F43}" destId="{72A7EBB9-58CE-4BC3-9F3A-D47BD83909B1}" srcOrd="1" destOrd="0" presId="urn:microsoft.com/office/officeart/2005/8/layout/vList4"/>
    <dgm:cxn modelId="{B9A278AB-C8B2-49EC-A4B7-BBF08DC4C6CF}" type="presParOf" srcId="{8BEA101D-6A2F-4F82-B7EE-3BD5E2745F43}" destId="{5C2C634F-CA04-4655-8BF6-FF5805F8C17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105E94-4A9C-474C-9DF5-6474AE69BE97}" type="doc">
      <dgm:prSet loTypeId="urn:microsoft.com/office/officeart/2005/8/layout/cycle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EADB96C9-E1E7-4F26-8A71-83C1515AEC06}">
      <dgm:prSet phldrT="[Text]" custT="1"/>
      <dgm:spPr/>
      <dgm:t>
        <a:bodyPr/>
        <a:lstStyle/>
        <a:p>
          <a:r>
            <a:rPr lang="sl-SI" sz="1100" b="1" dirty="0" smtClean="0">
              <a:solidFill>
                <a:schemeClr val="tx1"/>
              </a:solidFill>
            </a:rPr>
            <a:t>NADZOR</a:t>
          </a:r>
          <a:r>
            <a:rPr lang="sl-SI" sz="1100" dirty="0" smtClean="0">
              <a:solidFill>
                <a:schemeClr val="tx1"/>
              </a:solidFill>
            </a:rPr>
            <a:t>:</a:t>
          </a:r>
          <a:br>
            <a:rPr lang="sl-SI" sz="1100" dirty="0" smtClean="0">
              <a:solidFill>
                <a:schemeClr val="tx1"/>
              </a:solidFill>
            </a:rPr>
          </a:br>
          <a:r>
            <a:rPr lang="sl-SI" sz="1100" dirty="0" smtClean="0">
              <a:solidFill>
                <a:schemeClr val="tx1"/>
              </a:solidFill>
            </a:rPr>
            <a:t>zbiranje podatkov o delovanju, uporabi, dnevniki</a:t>
          </a:r>
          <a:endParaRPr lang="sl-SI" sz="1100" dirty="0">
            <a:solidFill>
              <a:schemeClr val="tx1"/>
            </a:solidFill>
          </a:endParaRPr>
        </a:p>
      </dgm:t>
    </dgm:pt>
    <dgm:pt modelId="{42E5CCA6-EB3D-4A78-A300-24DBFCB531E5}" type="parTrans" cxnId="{46A7A0DE-C01C-4730-81CC-B358A215C5D6}">
      <dgm:prSet/>
      <dgm:spPr/>
      <dgm:t>
        <a:bodyPr/>
        <a:lstStyle/>
        <a:p>
          <a:endParaRPr lang="sl-SI" sz="1400"/>
        </a:p>
      </dgm:t>
    </dgm:pt>
    <dgm:pt modelId="{0E2B890C-993A-46F4-9F13-B4081F954DBA}" type="sibTrans" cxnId="{46A7A0DE-C01C-4730-81CC-B358A215C5D6}">
      <dgm:prSet/>
      <dgm:spPr/>
      <dgm:t>
        <a:bodyPr/>
        <a:lstStyle/>
        <a:p>
          <a:endParaRPr lang="sl-SI" sz="1400">
            <a:solidFill>
              <a:schemeClr val="tx1"/>
            </a:solidFill>
          </a:endParaRPr>
        </a:p>
      </dgm:t>
    </dgm:pt>
    <dgm:pt modelId="{CE8AB463-2625-4BB3-B24E-5A4EB462F7F5}">
      <dgm:prSet phldrT="[Text]" custT="1"/>
      <dgm:spPr/>
      <dgm:t>
        <a:bodyPr/>
        <a:lstStyle/>
        <a:p>
          <a:r>
            <a:rPr lang="pl-PL" sz="1100" b="1" dirty="0" smtClean="0">
              <a:solidFill>
                <a:schemeClr val="tx1"/>
              </a:solidFill>
            </a:rPr>
            <a:t>UPRAVLJANJE</a:t>
          </a:r>
          <a:r>
            <a:rPr lang="pl-PL" sz="1100" dirty="0" smtClean="0">
              <a:solidFill>
                <a:schemeClr val="tx1"/>
              </a:solidFill>
            </a:rPr>
            <a:t>: </a:t>
          </a:r>
          <a:r>
            <a:rPr lang="pl-PL" sz="1100" b="0" dirty="0" smtClean="0">
              <a:solidFill>
                <a:schemeClr val="tx1"/>
              </a:solidFill>
            </a:rPr>
            <a:t/>
          </a:r>
          <a:br>
            <a:rPr lang="pl-PL" sz="1100" b="0" dirty="0" smtClean="0">
              <a:solidFill>
                <a:schemeClr val="tx1"/>
              </a:solidFill>
            </a:rPr>
          </a:br>
          <a:r>
            <a:rPr lang="pl-PL" sz="1100" b="0" dirty="0" smtClean="0">
              <a:solidFill>
                <a:schemeClr val="tx1"/>
              </a:solidFill>
            </a:rPr>
            <a:t>ukrepanje na podlagi </a:t>
          </a:r>
          <a:r>
            <a:rPr lang="pl-PL" sz="1100" dirty="0" smtClean="0">
              <a:solidFill>
                <a:schemeClr val="tx1"/>
              </a:solidFill>
            </a:rPr>
            <a:t>zbranih podatkov, d</a:t>
          </a:r>
          <a:r>
            <a:rPr lang="sl-SI" sz="1100" dirty="0" smtClean="0">
              <a:solidFill>
                <a:schemeClr val="tx1"/>
              </a:solidFill>
            </a:rPr>
            <a:t>iagnostika, administracija</a:t>
          </a:r>
          <a:endParaRPr lang="sl-SI" sz="1100" dirty="0">
            <a:solidFill>
              <a:schemeClr val="tx1"/>
            </a:solidFill>
          </a:endParaRPr>
        </a:p>
      </dgm:t>
    </dgm:pt>
    <dgm:pt modelId="{3E0ACE60-336C-4138-8853-6FD8794BDA76}" type="parTrans" cxnId="{436437AD-653E-4D86-AA32-FFDBC35CA29F}">
      <dgm:prSet/>
      <dgm:spPr/>
      <dgm:t>
        <a:bodyPr/>
        <a:lstStyle/>
        <a:p>
          <a:endParaRPr lang="sl-SI" sz="1400"/>
        </a:p>
      </dgm:t>
    </dgm:pt>
    <dgm:pt modelId="{A53B4880-2533-46B4-AC02-32CB6243C164}" type="sibTrans" cxnId="{436437AD-653E-4D86-AA32-FFDBC35CA29F}">
      <dgm:prSet/>
      <dgm:spPr/>
      <dgm:t>
        <a:bodyPr/>
        <a:lstStyle/>
        <a:p>
          <a:endParaRPr lang="sl-SI" sz="1400"/>
        </a:p>
      </dgm:t>
    </dgm:pt>
    <dgm:pt modelId="{F919F23D-9E6E-4D82-81E2-CB1472609BED}">
      <dgm:prSet custT="1"/>
      <dgm:spPr/>
      <dgm:t>
        <a:bodyPr/>
        <a:lstStyle/>
        <a:p>
          <a:r>
            <a:rPr lang="sl-SI" sz="1100" b="1" dirty="0" smtClean="0">
              <a:solidFill>
                <a:schemeClr val="tx1"/>
              </a:solidFill>
            </a:rPr>
            <a:t>SISTEMATIČNOST</a:t>
          </a:r>
          <a:r>
            <a:rPr lang="sl-SI" sz="1100" dirty="0" smtClean="0">
              <a:solidFill>
                <a:schemeClr val="tx1"/>
              </a:solidFill>
            </a:rPr>
            <a:t>: </a:t>
          </a:r>
          <a:br>
            <a:rPr lang="sl-SI" sz="1100" dirty="0" smtClean="0">
              <a:solidFill>
                <a:schemeClr val="tx1"/>
              </a:solidFill>
            </a:rPr>
          </a:br>
          <a:r>
            <a:rPr lang="sl-SI" sz="1100" dirty="0" smtClean="0">
              <a:solidFill>
                <a:schemeClr val="tx1"/>
              </a:solidFill>
            </a:rPr>
            <a:t>imeniki, seznami in kazala, SNMP, poslovna pravila</a:t>
          </a:r>
        </a:p>
      </dgm:t>
    </dgm:pt>
    <dgm:pt modelId="{675673C4-FD0B-41AC-A2E1-E9345957E1DA}" type="parTrans" cxnId="{4521978D-C1DC-4F49-B5C2-322EDDD27384}">
      <dgm:prSet/>
      <dgm:spPr/>
      <dgm:t>
        <a:bodyPr/>
        <a:lstStyle/>
        <a:p>
          <a:endParaRPr lang="sl-SI"/>
        </a:p>
      </dgm:t>
    </dgm:pt>
    <dgm:pt modelId="{E87DF84C-2644-4E8C-A602-F1E3A8CE51F6}" type="sibTrans" cxnId="{4521978D-C1DC-4F49-B5C2-322EDDD27384}">
      <dgm:prSet/>
      <dgm:spPr/>
      <dgm:t>
        <a:bodyPr/>
        <a:lstStyle/>
        <a:p>
          <a:endParaRPr lang="sl-SI"/>
        </a:p>
      </dgm:t>
    </dgm:pt>
    <dgm:pt modelId="{7F68DCD1-22E4-4B4F-8F5B-DA9B1369763B}">
      <dgm:prSet custT="1"/>
      <dgm:spPr/>
      <dgm:t>
        <a:bodyPr/>
        <a:lstStyle/>
        <a:p>
          <a:r>
            <a:rPr lang="sl-SI" sz="1100" b="1" dirty="0" smtClean="0">
              <a:solidFill>
                <a:schemeClr val="tx1"/>
              </a:solidFill>
            </a:rPr>
            <a:t>NAČRTOVANJE</a:t>
          </a:r>
          <a:r>
            <a:rPr lang="sl-SI" sz="1100" dirty="0" smtClean="0">
              <a:solidFill>
                <a:schemeClr val="tx1"/>
              </a:solidFill>
            </a:rPr>
            <a:t>: </a:t>
          </a:r>
          <a:br>
            <a:rPr lang="sl-SI" sz="1100" dirty="0" smtClean="0">
              <a:solidFill>
                <a:schemeClr val="tx1"/>
              </a:solidFill>
            </a:rPr>
          </a:br>
          <a:r>
            <a:rPr lang="it-IT" sz="1100" dirty="0" smtClean="0">
              <a:solidFill>
                <a:schemeClr val="tx1"/>
              </a:solidFill>
            </a:rPr>
            <a:t>zmogljivosti</a:t>
          </a:r>
          <a:r>
            <a:rPr lang="sl-SI" sz="1100" dirty="0" smtClean="0">
              <a:solidFill>
                <a:schemeClr val="tx1"/>
              </a:solidFill>
            </a:rPr>
            <a:t>, </a:t>
          </a:r>
          <a:r>
            <a:rPr lang="it-IT" sz="1100" dirty="0" smtClean="0">
              <a:solidFill>
                <a:schemeClr val="tx1"/>
              </a:solidFill>
            </a:rPr>
            <a:t>razvoj, </a:t>
          </a:r>
          <a:r>
            <a:rPr lang="sl-SI" sz="1100" dirty="0" smtClean="0">
              <a:solidFill>
                <a:schemeClr val="tx1"/>
              </a:solidFill>
            </a:rPr>
            <a:t>testiranje in uvajanje</a:t>
          </a:r>
        </a:p>
      </dgm:t>
    </dgm:pt>
    <dgm:pt modelId="{7BEEA7FA-9429-4C9D-A782-38DA7FD8D626}" type="parTrans" cxnId="{A65FBFC8-68D8-4CCD-A4BE-7E98766FB48B}">
      <dgm:prSet/>
      <dgm:spPr/>
      <dgm:t>
        <a:bodyPr/>
        <a:lstStyle/>
        <a:p>
          <a:endParaRPr lang="sl-SI"/>
        </a:p>
      </dgm:t>
    </dgm:pt>
    <dgm:pt modelId="{FE64F297-98D2-4F9D-8ABC-A0451968B645}" type="sibTrans" cxnId="{A65FBFC8-68D8-4CCD-A4BE-7E98766FB48B}">
      <dgm:prSet/>
      <dgm:spPr/>
      <dgm:t>
        <a:bodyPr/>
        <a:lstStyle/>
        <a:p>
          <a:endParaRPr lang="sl-SI"/>
        </a:p>
      </dgm:t>
    </dgm:pt>
    <dgm:pt modelId="{60019DB4-4048-4000-976D-A6EABD3533D1}">
      <dgm:prSet custT="1"/>
      <dgm:spPr/>
      <dgm:t>
        <a:bodyPr/>
        <a:lstStyle/>
        <a:p>
          <a:r>
            <a:rPr lang="sl-SI" sz="1100" b="1" dirty="0" smtClean="0">
              <a:solidFill>
                <a:schemeClr val="tx1"/>
              </a:solidFill>
            </a:rPr>
            <a:t>RAZPRŠENOST ZAŠČITE</a:t>
          </a:r>
          <a:r>
            <a:rPr lang="sl-SI" sz="1100" dirty="0" smtClean="0">
              <a:solidFill>
                <a:schemeClr val="tx1"/>
              </a:solidFill>
            </a:rPr>
            <a:t>: </a:t>
          </a:r>
          <a:br>
            <a:rPr lang="sl-SI" sz="1100" dirty="0" smtClean="0">
              <a:solidFill>
                <a:schemeClr val="tx1"/>
              </a:solidFill>
            </a:rPr>
          </a:br>
          <a:r>
            <a:rPr lang="sl-SI" sz="1100" dirty="0" smtClean="0">
              <a:solidFill>
                <a:schemeClr val="tx1"/>
              </a:solidFill>
            </a:rPr>
            <a:t>integriteta povezav, virov, vsebine, uporabnikov, sporočil</a:t>
          </a:r>
        </a:p>
      </dgm:t>
    </dgm:pt>
    <dgm:pt modelId="{F19A986C-DC8F-4D83-872E-AED3189FDA4D}" type="parTrans" cxnId="{1CB1B897-8D61-4268-9AF7-456A75BFC831}">
      <dgm:prSet/>
      <dgm:spPr/>
      <dgm:t>
        <a:bodyPr/>
        <a:lstStyle/>
        <a:p>
          <a:endParaRPr lang="sl-SI"/>
        </a:p>
      </dgm:t>
    </dgm:pt>
    <dgm:pt modelId="{2685FA2A-F8B3-4395-9667-5DBB019D2DD2}" type="sibTrans" cxnId="{1CB1B897-8D61-4268-9AF7-456A75BFC831}">
      <dgm:prSet/>
      <dgm:spPr/>
      <dgm:t>
        <a:bodyPr/>
        <a:lstStyle/>
        <a:p>
          <a:endParaRPr lang="sl-SI"/>
        </a:p>
      </dgm:t>
    </dgm:pt>
    <dgm:pt modelId="{A05F6FC0-40A3-4ABB-8D6B-0E01F1BDC28F}" type="pres">
      <dgm:prSet presAssocID="{3B105E94-4A9C-474C-9DF5-6474AE69BE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8CD4334D-EB3D-49E9-A754-40D7EE842370}" type="pres">
      <dgm:prSet presAssocID="{3B105E94-4A9C-474C-9DF5-6474AE69BE97}" presName="cycle" presStyleCnt="0"/>
      <dgm:spPr/>
      <dgm:t>
        <a:bodyPr/>
        <a:lstStyle/>
        <a:p>
          <a:endParaRPr lang="sl-SI"/>
        </a:p>
      </dgm:t>
    </dgm:pt>
    <dgm:pt modelId="{1EB2F626-4620-49D8-BCBB-47A8BD552952}" type="pres">
      <dgm:prSet presAssocID="{EADB96C9-E1E7-4F26-8A71-83C1515AEC06}" presName="nodeFirstNode" presStyleLbl="node1" presStyleIdx="0" presStyleCnt="5" custScaleX="92932" custScaleY="10101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256BBD7-3C6E-4669-BFD3-391240D464FC}" type="pres">
      <dgm:prSet presAssocID="{0E2B890C-993A-46F4-9F13-B4081F954DBA}" presName="sibTransFirstNode" presStyleLbl="bgShp" presStyleIdx="0" presStyleCnt="1"/>
      <dgm:spPr/>
      <dgm:t>
        <a:bodyPr/>
        <a:lstStyle/>
        <a:p>
          <a:endParaRPr lang="sl-SI"/>
        </a:p>
      </dgm:t>
    </dgm:pt>
    <dgm:pt modelId="{8AF2BED3-5F0A-43ED-BB17-1A8AFDDD8411}" type="pres">
      <dgm:prSet presAssocID="{CE8AB463-2625-4BB3-B24E-5A4EB462F7F5}" presName="nodeFollowingNodes" presStyleLbl="node1" presStyleIdx="1" presStyleCnt="5" custRadScaleRad="103234" custRadScaleInc="1349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92205B-55BB-4DE5-B65B-26BEAA373BBE}" type="pres">
      <dgm:prSet presAssocID="{F919F23D-9E6E-4D82-81E2-CB1472609BED}" presName="nodeFollowingNodes" presStyleLbl="node1" presStyleIdx="2" presStyleCnt="5" custRadScaleRad="102579" custRadScaleInc="-2162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BE9D01C-143C-4EF4-A54E-3DFE2F5FD046}" type="pres">
      <dgm:prSet presAssocID="{7F68DCD1-22E4-4B4F-8F5B-DA9B1369763B}" presName="nodeFollowingNodes" presStyleLbl="node1" presStyleIdx="3" presStyleCnt="5" custRadScaleRad="101970" custRadScaleInc="2112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402B4D3-A1AC-4F3C-99C2-E4BD1BE538DC}" type="pres">
      <dgm:prSet presAssocID="{60019DB4-4048-4000-976D-A6EABD3533D1}" presName="nodeFollowingNodes" presStyleLbl="node1" presStyleIdx="4" presStyleCnt="5" custRadScaleRad="98450" custRadScaleInc="-1268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F97258C6-9C7D-41AD-97E4-310F4F56D51D}" type="presOf" srcId="{F919F23D-9E6E-4D82-81E2-CB1472609BED}" destId="{8D92205B-55BB-4DE5-B65B-26BEAA373BBE}" srcOrd="0" destOrd="0" presId="urn:microsoft.com/office/officeart/2005/8/layout/cycle3"/>
    <dgm:cxn modelId="{E138CA0F-0972-40F9-8BA6-406D2CD1906D}" type="presOf" srcId="{0E2B890C-993A-46F4-9F13-B4081F954DBA}" destId="{6256BBD7-3C6E-4669-BFD3-391240D464FC}" srcOrd="0" destOrd="0" presId="urn:microsoft.com/office/officeart/2005/8/layout/cycle3"/>
    <dgm:cxn modelId="{46A7A0DE-C01C-4730-81CC-B358A215C5D6}" srcId="{3B105E94-4A9C-474C-9DF5-6474AE69BE97}" destId="{EADB96C9-E1E7-4F26-8A71-83C1515AEC06}" srcOrd="0" destOrd="0" parTransId="{42E5CCA6-EB3D-4A78-A300-24DBFCB531E5}" sibTransId="{0E2B890C-993A-46F4-9F13-B4081F954DBA}"/>
    <dgm:cxn modelId="{6DCA9767-7939-43EC-9373-A373F5269236}" type="presOf" srcId="{3B105E94-4A9C-474C-9DF5-6474AE69BE97}" destId="{A05F6FC0-40A3-4ABB-8D6B-0E01F1BDC28F}" srcOrd="0" destOrd="0" presId="urn:microsoft.com/office/officeart/2005/8/layout/cycle3"/>
    <dgm:cxn modelId="{87C3FA2D-8A61-4F86-993F-1087BA986D93}" type="presOf" srcId="{7F68DCD1-22E4-4B4F-8F5B-DA9B1369763B}" destId="{8BE9D01C-143C-4EF4-A54E-3DFE2F5FD046}" srcOrd="0" destOrd="0" presId="urn:microsoft.com/office/officeart/2005/8/layout/cycle3"/>
    <dgm:cxn modelId="{436437AD-653E-4D86-AA32-FFDBC35CA29F}" srcId="{3B105E94-4A9C-474C-9DF5-6474AE69BE97}" destId="{CE8AB463-2625-4BB3-B24E-5A4EB462F7F5}" srcOrd="1" destOrd="0" parTransId="{3E0ACE60-336C-4138-8853-6FD8794BDA76}" sibTransId="{A53B4880-2533-46B4-AC02-32CB6243C164}"/>
    <dgm:cxn modelId="{A65FBFC8-68D8-4CCD-A4BE-7E98766FB48B}" srcId="{3B105E94-4A9C-474C-9DF5-6474AE69BE97}" destId="{7F68DCD1-22E4-4B4F-8F5B-DA9B1369763B}" srcOrd="3" destOrd="0" parTransId="{7BEEA7FA-9429-4C9D-A782-38DA7FD8D626}" sibTransId="{FE64F297-98D2-4F9D-8ABC-A0451968B645}"/>
    <dgm:cxn modelId="{363E334D-15C3-4D47-9BE9-B87213C2A738}" type="presOf" srcId="{CE8AB463-2625-4BB3-B24E-5A4EB462F7F5}" destId="{8AF2BED3-5F0A-43ED-BB17-1A8AFDDD8411}" srcOrd="0" destOrd="0" presId="urn:microsoft.com/office/officeart/2005/8/layout/cycle3"/>
    <dgm:cxn modelId="{584CA012-9E3A-4B31-86B3-4460DABAD14B}" type="presOf" srcId="{EADB96C9-E1E7-4F26-8A71-83C1515AEC06}" destId="{1EB2F626-4620-49D8-BCBB-47A8BD552952}" srcOrd="0" destOrd="0" presId="urn:microsoft.com/office/officeart/2005/8/layout/cycle3"/>
    <dgm:cxn modelId="{1CB1B897-8D61-4268-9AF7-456A75BFC831}" srcId="{3B105E94-4A9C-474C-9DF5-6474AE69BE97}" destId="{60019DB4-4048-4000-976D-A6EABD3533D1}" srcOrd="4" destOrd="0" parTransId="{F19A986C-DC8F-4D83-872E-AED3189FDA4D}" sibTransId="{2685FA2A-F8B3-4395-9667-5DBB019D2DD2}"/>
    <dgm:cxn modelId="{4521978D-C1DC-4F49-B5C2-322EDDD27384}" srcId="{3B105E94-4A9C-474C-9DF5-6474AE69BE97}" destId="{F919F23D-9E6E-4D82-81E2-CB1472609BED}" srcOrd="2" destOrd="0" parTransId="{675673C4-FD0B-41AC-A2E1-E9345957E1DA}" sibTransId="{E87DF84C-2644-4E8C-A602-F1E3A8CE51F6}"/>
    <dgm:cxn modelId="{6B434D88-2B9D-49B6-B581-49A6C31A3E27}" type="presOf" srcId="{60019DB4-4048-4000-976D-A6EABD3533D1}" destId="{8402B4D3-A1AC-4F3C-99C2-E4BD1BE538DC}" srcOrd="0" destOrd="0" presId="urn:microsoft.com/office/officeart/2005/8/layout/cycle3"/>
    <dgm:cxn modelId="{3022D170-562C-488A-BE6F-9EB2174C929B}" type="presParOf" srcId="{A05F6FC0-40A3-4ABB-8D6B-0E01F1BDC28F}" destId="{8CD4334D-EB3D-49E9-A754-40D7EE842370}" srcOrd="0" destOrd="0" presId="urn:microsoft.com/office/officeart/2005/8/layout/cycle3"/>
    <dgm:cxn modelId="{731AA470-009C-4E7D-BA0A-B2678CFE0D13}" type="presParOf" srcId="{8CD4334D-EB3D-49E9-A754-40D7EE842370}" destId="{1EB2F626-4620-49D8-BCBB-47A8BD552952}" srcOrd="0" destOrd="0" presId="urn:microsoft.com/office/officeart/2005/8/layout/cycle3"/>
    <dgm:cxn modelId="{167007A2-D4A6-4C4D-B46D-023B38388063}" type="presParOf" srcId="{8CD4334D-EB3D-49E9-A754-40D7EE842370}" destId="{6256BBD7-3C6E-4669-BFD3-391240D464FC}" srcOrd="1" destOrd="0" presId="urn:microsoft.com/office/officeart/2005/8/layout/cycle3"/>
    <dgm:cxn modelId="{7CB53026-1608-498D-A397-02BCA396FF8D}" type="presParOf" srcId="{8CD4334D-EB3D-49E9-A754-40D7EE842370}" destId="{8AF2BED3-5F0A-43ED-BB17-1A8AFDDD8411}" srcOrd="2" destOrd="0" presId="urn:microsoft.com/office/officeart/2005/8/layout/cycle3"/>
    <dgm:cxn modelId="{82BF0C7B-3C51-42FD-96F6-F39B6C138B41}" type="presParOf" srcId="{8CD4334D-EB3D-49E9-A754-40D7EE842370}" destId="{8D92205B-55BB-4DE5-B65B-26BEAA373BBE}" srcOrd="3" destOrd="0" presId="urn:microsoft.com/office/officeart/2005/8/layout/cycle3"/>
    <dgm:cxn modelId="{CAFAAD2D-A69C-4319-B5CB-BF73718FE4A1}" type="presParOf" srcId="{8CD4334D-EB3D-49E9-A754-40D7EE842370}" destId="{8BE9D01C-143C-4EF4-A54E-3DFE2F5FD046}" srcOrd="4" destOrd="0" presId="urn:microsoft.com/office/officeart/2005/8/layout/cycle3"/>
    <dgm:cxn modelId="{C4BFABFF-C298-4E45-BD1D-4BBFD1A11D6A}" type="presParOf" srcId="{8CD4334D-EB3D-49E9-A754-40D7EE842370}" destId="{8402B4D3-A1AC-4F3C-99C2-E4BD1BE538D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37C5D9-B74E-4DCA-B319-71C5C4A05777}">
      <dsp:nvSpPr>
        <dsp:cNvPr id="0" name=""/>
        <dsp:cNvSpPr/>
      </dsp:nvSpPr>
      <dsp:spPr>
        <a:xfrm>
          <a:off x="0" y="0"/>
          <a:ext cx="2088232" cy="340490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Aplikacijska plast</a:t>
          </a:r>
          <a:endParaRPr lang="sl-SI" sz="1300" kern="1200" dirty="0"/>
        </a:p>
      </dsp:txBody>
      <dsp:txXfrm>
        <a:off x="451695" y="0"/>
        <a:ext cx="1636536" cy="340490"/>
      </dsp:txXfrm>
    </dsp:sp>
    <dsp:sp modelId="{4544463C-CD7E-4FA7-8579-E4DC893AC8B8}">
      <dsp:nvSpPr>
        <dsp:cNvPr id="0" name=""/>
        <dsp:cNvSpPr/>
      </dsp:nvSpPr>
      <dsp:spPr>
        <a:xfrm>
          <a:off x="34049" y="3404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6D1E1-3B8B-4F5C-B0C4-406F1C53CDA6}">
      <dsp:nvSpPr>
        <dsp:cNvPr id="0" name=""/>
        <dsp:cNvSpPr/>
      </dsp:nvSpPr>
      <dsp:spPr>
        <a:xfrm>
          <a:off x="0" y="374540"/>
          <a:ext cx="2088232" cy="34049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Predstavitvena plast</a:t>
          </a:r>
          <a:endParaRPr lang="sl-SI" sz="1300" kern="1200" dirty="0"/>
        </a:p>
      </dsp:txBody>
      <dsp:txXfrm>
        <a:off x="451695" y="374540"/>
        <a:ext cx="1636536" cy="340490"/>
      </dsp:txXfrm>
    </dsp:sp>
    <dsp:sp modelId="{73E081DB-E849-4D00-A9FC-FFD3BD6B682D}">
      <dsp:nvSpPr>
        <dsp:cNvPr id="0" name=""/>
        <dsp:cNvSpPr/>
      </dsp:nvSpPr>
      <dsp:spPr>
        <a:xfrm>
          <a:off x="34049" y="40858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63DCF-6B38-443F-8230-ECD2BB654870}">
      <dsp:nvSpPr>
        <dsp:cNvPr id="0" name=""/>
        <dsp:cNvSpPr/>
      </dsp:nvSpPr>
      <dsp:spPr>
        <a:xfrm>
          <a:off x="0" y="749080"/>
          <a:ext cx="2088232" cy="340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Sejna plast</a:t>
          </a:r>
          <a:endParaRPr lang="sl-SI" sz="1300" kern="1200" dirty="0"/>
        </a:p>
      </dsp:txBody>
      <dsp:txXfrm>
        <a:off x="451695" y="749080"/>
        <a:ext cx="1636536" cy="340490"/>
      </dsp:txXfrm>
    </dsp:sp>
    <dsp:sp modelId="{F3ECA95E-6149-4EAD-B6FC-379E1A656F80}">
      <dsp:nvSpPr>
        <dsp:cNvPr id="0" name=""/>
        <dsp:cNvSpPr/>
      </dsp:nvSpPr>
      <dsp:spPr>
        <a:xfrm>
          <a:off x="34049" y="78312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3B192-142E-4F4D-9DE4-EF96201BB11F}">
      <dsp:nvSpPr>
        <dsp:cNvPr id="0" name=""/>
        <dsp:cNvSpPr/>
      </dsp:nvSpPr>
      <dsp:spPr>
        <a:xfrm>
          <a:off x="0" y="1123620"/>
          <a:ext cx="2088232" cy="34049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Prenosna plast</a:t>
          </a:r>
          <a:endParaRPr lang="sl-SI" sz="1300" kern="1200" dirty="0"/>
        </a:p>
      </dsp:txBody>
      <dsp:txXfrm>
        <a:off x="451695" y="1123620"/>
        <a:ext cx="1636536" cy="340490"/>
      </dsp:txXfrm>
    </dsp:sp>
    <dsp:sp modelId="{4811F4D3-8F09-422A-92C5-AA95095A5576}">
      <dsp:nvSpPr>
        <dsp:cNvPr id="0" name=""/>
        <dsp:cNvSpPr/>
      </dsp:nvSpPr>
      <dsp:spPr>
        <a:xfrm>
          <a:off x="34049" y="115766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4CC9D-261B-4227-B7CD-8465D621B435}">
      <dsp:nvSpPr>
        <dsp:cNvPr id="0" name=""/>
        <dsp:cNvSpPr/>
      </dsp:nvSpPr>
      <dsp:spPr>
        <a:xfrm>
          <a:off x="0" y="1498160"/>
          <a:ext cx="2088232" cy="34049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Omrežna plast</a:t>
          </a:r>
          <a:endParaRPr lang="sl-SI" sz="1300" kern="1200" dirty="0"/>
        </a:p>
      </dsp:txBody>
      <dsp:txXfrm>
        <a:off x="451695" y="1498160"/>
        <a:ext cx="1636536" cy="340490"/>
      </dsp:txXfrm>
    </dsp:sp>
    <dsp:sp modelId="{E9201FFA-879E-456F-9418-65A359A951D0}">
      <dsp:nvSpPr>
        <dsp:cNvPr id="0" name=""/>
        <dsp:cNvSpPr/>
      </dsp:nvSpPr>
      <dsp:spPr>
        <a:xfrm>
          <a:off x="34049" y="153220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76074-8A8C-4599-BC81-D9A40D66B633}">
      <dsp:nvSpPr>
        <dsp:cNvPr id="0" name=""/>
        <dsp:cNvSpPr/>
      </dsp:nvSpPr>
      <dsp:spPr>
        <a:xfrm>
          <a:off x="0" y="1872700"/>
          <a:ext cx="2088232" cy="34049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Povezavna plast</a:t>
          </a:r>
          <a:endParaRPr lang="sl-SI" sz="1300" kern="1200" dirty="0"/>
        </a:p>
      </dsp:txBody>
      <dsp:txXfrm>
        <a:off x="451695" y="1872700"/>
        <a:ext cx="1636536" cy="340490"/>
      </dsp:txXfrm>
    </dsp:sp>
    <dsp:sp modelId="{3E1CE9E5-C948-446C-ADC6-B16252F66B20}">
      <dsp:nvSpPr>
        <dsp:cNvPr id="0" name=""/>
        <dsp:cNvSpPr/>
      </dsp:nvSpPr>
      <dsp:spPr>
        <a:xfrm>
          <a:off x="34049" y="190674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214BA-F844-4750-8439-398B9C8781BF}">
      <dsp:nvSpPr>
        <dsp:cNvPr id="0" name=""/>
        <dsp:cNvSpPr/>
      </dsp:nvSpPr>
      <dsp:spPr>
        <a:xfrm>
          <a:off x="0" y="2247240"/>
          <a:ext cx="2088232" cy="340490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Fizična plast</a:t>
          </a:r>
          <a:endParaRPr lang="sl-SI" sz="1300" kern="1200" dirty="0"/>
        </a:p>
      </dsp:txBody>
      <dsp:txXfrm>
        <a:off x="451695" y="2247240"/>
        <a:ext cx="1636536" cy="340490"/>
      </dsp:txXfrm>
    </dsp:sp>
    <dsp:sp modelId="{72A7EBB9-58CE-4BC3-9F3A-D47BD83909B1}">
      <dsp:nvSpPr>
        <dsp:cNvPr id="0" name=""/>
        <dsp:cNvSpPr/>
      </dsp:nvSpPr>
      <dsp:spPr>
        <a:xfrm>
          <a:off x="34049" y="228128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37C5D9-B74E-4DCA-B319-71C5C4A05777}">
      <dsp:nvSpPr>
        <dsp:cNvPr id="0" name=""/>
        <dsp:cNvSpPr/>
      </dsp:nvSpPr>
      <dsp:spPr>
        <a:xfrm>
          <a:off x="0" y="0"/>
          <a:ext cx="2088232" cy="340490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Aplikacijska plast</a:t>
          </a:r>
          <a:endParaRPr lang="sl-SI" sz="1300" kern="1200" dirty="0"/>
        </a:p>
      </dsp:txBody>
      <dsp:txXfrm>
        <a:off x="451695" y="0"/>
        <a:ext cx="1636536" cy="340490"/>
      </dsp:txXfrm>
    </dsp:sp>
    <dsp:sp modelId="{4544463C-CD7E-4FA7-8579-E4DC893AC8B8}">
      <dsp:nvSpPr>
        <dsp:cNvPr id="0" name=""/>
        <dsp:cNvSpPr/>
      </dsp:nvSpPr>
      <dsp:spPr>
        <a:xfrm>
          <a:off x="34049" y="3404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6D1E1-3B8B-4F5C-B0C4-406F1C53CDA6}">
      <dsp:nvSpPr>
        <dsp:cNvPr id="0" name=""/>
        <dsp:cNvSpPr/>
      </dsp:nvSpPr>
      <dsp:spPr>
        <a:xfrm>
          <a:off x="0" y="374540"/>
          <a:ext cx="2088232" cy="34049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Predstavitvena plast</a:t>
          </a:r>
          <a:endParaRPr lang="sl-SI" sz="1300" kern="1200" dirty="0"/>
        </a:p>
      </dsp:txBody>
      <dsp:txXfrm>
        <a:off x="451695" y="374540"/>
        <a:ext cx="1636536" cy="340490"/>
      </dsp:txXfrm>
    </dsp:sp>
    <dsp:sp modelId="{73E081DB-E849-4D00-A9FC-FFD3BD6B682D}">
      <dsp:nvSpPr>
        <dsp:cNvPr id="0" name=""/>
        <dsp:cNvSpPr/>
      </dsp:nvSpPr>
      <dsp:spPr>
        <a:xfrm>
          <a:off x="34049" y="40858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63DCF-6B38-443F-8230-ECD2BB654870}">
      <dsp:nvSpPr>
        <dsp:cNvPr id="0" name=""/>
        <dsp:cNvSpPr/>
      </dsp:nvSpPr>
      <dsp:spPr>
        <a:xfrm>
          <a:off x="0" y="749080"/>
          <a:ext cx="2088232" cy="340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Sejna plast</a:t>
          </a:r>
          <a:endParaRPr lang="sl-SI" sz="1300" kern="1200" dirty="0"/>
        </a:p>
      </dsp:txBody>
      <dsp:txXfrm>
        <a:off x="451695" y="749080"/>
        <a:ext cx="1636536" cy="340490"/>
      </dsp:txXfrm>
    </dsp:sp>
    <dsp:sp modelId="{F3ECA95E-6149-4EAD-B6FC-379E1A656F80}">
      <dsp:nvSpPr>
        <dsp:cNvPr id="0" name=""/>
        <dsp:cNvSpPr/>
      </dsp:nvSpPr>
      <dsp:spPr>
        <a:xfrm>
          <a:off x="34049" y="78312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3B192-142E-4F4D-9DE4-EF96201BB11F}">
      <dsp:nvSpPr>
        <dsp:cNvPr id="0" name=""/>
        <dsp:cNvSpPr/>
      </dsp:nvSpPr>
      <dsp:spPr>
        <a:xfrm>
          <a:off x="0" y="1123620"/>
          <a:ext cx="2088232" cy="34049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Prenosna plast</a:t>
          </a:r>
          <a:endParaRPr lang="sl-SI" sz="1300" kern="1200" dirty="0"/>
        </a:p>
      </dsp:txBody>
      <dsp:txXfrm>
        <a:off x="451695" y="1123620"/>
        <a:ext cx="1636536" cy="340490"/>
      </dsp:txXfrm>
    </dsp:sp>
    <dsp:sp modelId="{4811F4D3-8F09-422A-92C5-AA95095A5576}">
      <dsp:nvSpPr>
        <dsp:cNvPr id="0" name=""/>
        <dsp:cNvSpPr/>
      </dsp:nvSpPr>
      <dsp:spPr>
        <a:xfrm>
          <a:off x="34049" y="115766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4CC9D-261B-4227-B7CD-8465D621B435}">
      <dsp:nvSpPr>
        <dsp:cNvPr id="0" name=""/>
        <dsp:cNvSpPr/>
      </dsp:nvSpPr>
      <dsp:spPr>
        <a:xfrm>
          <a:off x="0" y="1498160"/>
          <a:ext cx="2088232" cy="34049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Omrežna plast</a:t>
          </a:r>
          <a:endParaRPr lang="sl-SI" sz="1300" kern="1200" dirty="0"/>
        </a:p>
      </dsp:txBody>
      <dsp:txXfrm>
        <a:off x="451695" y="1498160"/>
        <a:ext cx="1636536" cy="340490"/>
      </dsp:txXfrm>
    </dsp:sp>
    <dsp:sp modelId="{E9201FFA-879E-456F-9418-65A359A951D0}">
      <dsp:nvSpPr>
        <dsp:cNvPr id="0" name=""/>
        <dsp:cNvSpPr/>
      </dsp:nvSpPr>
      <dsp:spPr>
        <a:xfrm>
          <a:off x="34049" y="153220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76074-8A8C-4599-BC81-D9A40D66B633}">
      <dsp:nvSpPr>
        <dsp:cNvPr id="0" name=""/>
        <dsp:cNvSpPr/>
      </dsp:nvSpPr>
      <dsp:spPr>
        <a:xfrm>
          <a:off x="0" y="1872700"/>
          <a:ext cx="2088232" cy="34049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Povezavna plast</a:t>
          </a:r>
          <a:endParaRPr lang="sl-SI" sz="1300" kern="1200" dirty="0"/>
        </a:p>
      </dsp:txBody>
      <dsp:txXfrm>
        <a:off x="451695" y="1872700"/>
        <a:ext cx="1636536" cy="340490"/>
      </dsp:txXfrm>
    </dsp:sp>
    <dsp:sp modelId="{3E1CE9E5-C948-446C-ADC6-B16252F66B20}">
      <dsp:nvSpPr>
        <dsp:cNvPr id="0" name=""/>
        <dsp:cNvSpPr/>
      </dsp:nvSpPr>
      <dsp:spPr>
        <a:xfrm>
          <a:off x="34049" y="190674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214BA-F844-4750-8439-398B9C8781BF}">
      <dsp:nvSpPr>
        <dsp:cNvPr id="0" name=""/>
        <dsp:cNvSpPr/>
      </dsp:nvSpPr>
      <dsp:spPr>
        <a:xfrm>
          <a:off x="0" y="2247240"/>
          <a:ext cx="2088232" cy="340490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Fizična plast</a:t>
          </a:r>
          <a:endParaRPr lang="sl-SI" sz="1300" kern="1200" dirty="0"/>
        </a:p>
      </dsp:txBody>
      <dsp:txXfrm>
        <a:off x="451695" y="2247240"/>
        <a:ext cx="1636536" cy="340490"/>
      </dsp:txXfrm>
    </dsp:sp>
    <dsp:sp modelId="{72A7EBB9-58CE-4BC3-9F3A-D47BD83909B1}">
      <dsp:nvSpPr>
        <dsp:cNvPr id="0" name=""/>
        <dsp:cNvSpPr/>
      </dsp:nvSpPr>
      <dsp:spPr>
        <a:xfrm>
          <a:off x="34049" y="2281289"/>
          <a:ext cx="417646" cy="272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56BBD7-3C6E-4669-BFD3-391240D464FC}">
      <dsp:nvSpPr>
        <dsp:cNvPr id="0" name=""/>
        <dsp:cNvSpPr/>
      </dsp:nvSpPr>
      <dsp:spPr>
        <a:xfrm>
          <a:off x="649319" y="19940"/>
          <a:ext cx="4389992" cy="4389992"/>
        </a:xfrm>
        <a:prstGeom prst="circularArrow">
          <a:avLst>
            <a:gd name="adj1" fmla="val 5544"/>
            <a:gd name="adj2" fmla="val 330680"/>
            <a:gd name="adj3" fmla="val 13989039"/>
            <a:gd name="adj4" fmla="val 17257584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B2F626-4620-49D8-BCBB-47A8BD552952}">
      <dsp:nvSpPr>
        <dsp:cNvPr id="0" name=""/>
        <dsp:cNvSpPr/>
      </dsp:nvSpPr>
      <dsp:spPr>
        <a:xfrm>
          <a:off x="1912456" y="-955"/>
          <a:ext cx="1863718" cy="10128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chemeClr val="tx1"/>
              </a:solidFill>
            </a:rPr>
            <a:t>NADZOR</a:t>
          </a:r>
          <a:r>
            <a:rPr lang="sl-SI" sz="1100" kern="1200" dirty="0" smtClean="0">
              <a:solidFill>
                <a:schemeClr val="tx1"/>
              </a:solidFill>
            </a:rPr>
            <a:t>:</a:t>
          </a:r>
          <a:br>
            <a:rPr lang="sl-SI" sz="1100" kern="1200" dirty="0" smtClean="0">
              <a:solidFill>
                <a:schemeClr val="tx1"/>
              </a:solidFill>
            </a:rPr>
          </a:br>
          <a:r>
            <a:rPr lang="sl-SI" sz="1100" kern="1200" dirty="0" smtClean="0">
              <a:solidFill>
                <a:schemeClr val="tx1"/>
              </a:solidFill>
            </a:rPr>
            <a:t>zbiranje podatkov o delovanju, uporabi, dnevniki</a:t>
          </a:r>
          <a:endParaRPr lang="sl-SI" sz="1100" kern="1200" dirty="0">
            <a:solidFill>
              <a:schemeClr val="tx1"/>
            </a:solidFill>
          </a:endParaRPr>
        </a:p>
      </dsp:txBody>
      <dsp:txXfrm>
        <a:off x="1912456" y="-955"/>
        <a:ext cx="1863718" cy="1012870"/>
      </dsp:txXfrm>
    </dsp:sp>
    <dsp:sp modelId="{8AF2BED3-5F0A-43ED-BB17-1A8AFDDD8411}">
      <dsp:nvSpPr>
        <dsp:cNvPr id="0" name=""/>
        <dsp:cNvSpPr/>
      </dsp:nvSpPr>
      <dsp:spPr>
        <a:xfrm>
          <a:off x="3683167" y="1543847"/>
          <a:ext cx="2005464" cy="100273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solidFill>
                <a:schemeClr val="tx1"/>
              </a:solidFill>
            </a:rPr>
            <a:t>UPRAVLJANJE</a:t>
          </a:r>
          <a:r>
            <a:rPr lang="pl-PL" sz="1100" kern="1200" dirty="0" smtClean="0">
              <a:solidFill>
                <a:schemeClr val="tx1"/>
              </a:solidFill>
            </a:rPr>
            <a:t>: </a:t>
          </a:r>
          <a:r>
            <a:rPr lang="pl-PL" sz="1100" b="0" kern="1200" dirty="0" smtClean="0">
              <a:solidFill>
                <a:schemeClr val="tx1"/>
              </a:solidFill>
            </a:rPr>
            <a:t/>
          </a:r>
          <a:br>
            <a:rPr lang="pl-PL" sz="1100" b="0" kern="1200" dirty="0" smtClean="0">
              <a:solidFill>
                <a:schemeClr val="tx1"/>
              </a:solidFill>
            </a:rPr>
          </a:br>
          <a:r>
            <a:rPr lang="pl-PL" sz="1100" b="0" kern="1200" dirty="0" smtClean="0">
              <a:solidFill>
                <a:schemeClr val="tx1"/>
              </a:solidFill>
            </a:rPr>
            <a:t>ukrepanje na podlagi </a:t>
          </a:r>
          <a:r>
            <a:rPr lang="pl-PL" sz="1100" kern="1200" dirty="0" smtClean="0">
              <a:solidFill>
                <a:schemeClr val="tx1"/>
              </a:solidFill>
            </a:rPr>
            <a:t>zbranih podatkov, d</a:t>
          </a:r>
          <a:r>
            <a:rPr lang="sl-SI" sz="1100" kern="1200" dirty="0" smtClean="0">
              <a:solidFill>
                <a:schemeClr val="tx1"/>
              </a:solidFill>
            </a:rPr>
            <a:t>iagnostika, administracija</a:t>
          </a:r>
          <a:endParaRPr lang="sl-SI" sz="1100" kern="1200" dirty="0">
            <a:solidFill>
              <a:schemeClr val="tx1"/>
            </a:solidFill>
          </a:endParaRPr>
        </a:p>
      </dsp:txBody>
      <dsp:txXfrm>
        <a:off x="3683167" y="1543847"/>
        <a:ext cx="2005464" cy="1002732"/>
      </dsp:txXfrm>
    </dsp:sp>
    <dsp:sp modelId="{8D92205B-55BB-4DE5-B65B-26BEAA373BBE}">
      <dsp:nvSpPr>
        <dsp:cNvPr id="0" name=""/>
        <dsp:cNvSpPr/>
      </dsp:nvSpPr>
      <dsp:spPr>
        <a:xfrm>
          <a:off x="3290310" y="3136700"/>
          <a:ext cx="2005464" cy="100273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chemeClr val="tx1"/>
              </a:solidFill>
            </a:rPr>
            <a:t>SISTEMATIČNOST</a:t>
          </a:r>
          <a:r>
            <a:rPr lang="sl-SI" sz="1100" kern="1200" dirty="0" smtClean="0">
              <a:solidFill>
                <a:schemeClr val="tx1"/>
              </a:solidFill>
            </a:rPr>
            <a:t>: </a:t>
          </a:r>
          <a:br>
            <a:rPr lang="sl-SI" sz="1100" kern="1200" dirty="0" smtClean="0">
              <a:solidFill>
                <a:schemeClr val="tx1"/>
              </a:solidFill>
            </a:rPr>
          </a:br>
          <a:r>
            <a:rPr lang="sl-SI" sz="1100" kern="1200" dirty="0" smtClean="0">
              <a:solidFill>
                <a:schemeClr val="tx1"/>
              </a:solidFill>
            </a:rPr>
            <a:t>imeniki, seznami in kazala, SNMP, poslovna pravila</a:t>
          </a:r>
        </a:p>
      </dsp:txBody>
      <dsp:txXfrm>
        <a:off x="3290310" y="3136700"/>
        <a:ext cx="2005464" cy="1002732"/>
      </dsp:txXfrm>
    </dsp:sp>
    <dsp:sp modelId="{8BE9D01C-143C-4EF4-A54E-3DFE2F5FD046}">
      <dsp:nvSpPr>
        <dsp:cNvPr id="0" name=""/>
        <dsp:cNvSpPr/>
      </dsp:nvSpPr>
      <dsp:spPr>
        <a:xfrm>
          <a:off x="407998" y="3136695"/>
          <a:ext cx="2005464" cy="100273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chemeClr val="tx1"/>
              </a:solidFill>
            </a:rPr>
            <a:t>NAČRTOVANJE</a:t>
          </a:r>
          <a:r>
            <a:rPr lang="sl-SI" sz="1100" kern="1200" dirty="0" smtClean="0">
              <a:solidFill>
                <a:schemeClr val="tx1"/>
              </a:solidFill>
            </a:rPr>
            <a:t>: </a:t>
          </a:r>
          <a:br>
            <a:rPr lang="sl-SI" sz="1100" kern="1200" dirty="0" smtClean="0">
              <a:solidFill>
                <a:schemeClr val="tx1"/>
              </a:solidFill>
            </a:rPr>
          </a:br>
          <a:r>
            <a:rPr lang="it-IT" sz="1100" kern="1200" dirty="0" smtClean="0">
              <a:solidFill>
                <a:schemeClr val="tx1"/>
              </a:solidFill>
            </a:rPr>
            <a:t>zmogljivosti</a:t>
          </a:r>
          <a:r>
            <a:rPr lang="sl-SI" sz="1100" kern="1200" dirty="0" smtClean="0">
              <a:solidFill>
                <a:schemeClr val="tx1"/>
              </a:solidFill>
            </a:rPr>
            <a:t>, </a:t>
          </a:r>
          <a:r>
            <a:rPr lang="it-IT" sz="1100" kern="1200" dirty="0" smtClean="0">
              <a:solidFill>
                <a:schemeClr val="tx1"/>
              </a:solidFill>
            </a:rPr>
            <a:t>razvoj, </a:t>
          </a:r>
          <a:r>
            <a:rPr lang="sl-SI" sz="1100" kern="1200" dirty="0" smtClean="0">
              <a:solidFill>
                <a:schemeClr val="tx1"/>
              </a:solidFill>
            </a:rPr>
            <a:t>testiranje in uvajanje</a:t>
          </a:r>
        </a:p>
      </dsp:txBody>
      <dsp:txXfrm>
        <a:off x="407998" y="3136695"/>
        <a:ext cx="2005464" cy="1002732"/>
      </dsp:txXfrm>
    </dsp:sp>
    <dsp:sp modelId="{8402B4D3-A1AC-4F3C-99C2-E4BD1BE538DC}">
      <dsp:nvSpPr>
        <dsp:cNvPr id="0" name=""/>
        <dsp:cNvSpPr/>
      </dsp:nvSpPr>
      <dsp:spPr>
        <a:xfrm>
          <a:off x="28746" y="1543840"/>
          <a:ext cx="2005464" cy="100273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chemeClr val="tx1"/>
              </a:solidFill>
            </a:rPr>
            <a:t>RAZPRŠENOST ZAŠČITE</a:t>
          </a:r>
          <a:r>
            <a:rPr lang="sl-SI" sz="1100" kern="1200" dirty="0" smtClean="0">
              <a:solidFill>
                <a:schemeClr val="tx1"/>
              </a:solidFill>
            </a:rPr>
            <a:t>: </a:t>
          </a:r>
          <a:br>
            <a:rPr lang="sl-SI" sz="1100" kern="1200" dirty="0" smtClean="0">
              <a:solidFill>
                <a:schemeClr val="tx1"/>
              </a:solidFill>
            </a:rPr>
          </a:br>
          <a:r>
            <a:rPr lang="sl-SI" sz="1100" kern="1200" dirty="0" smtClean="0">
              <a:solidFill>
                <a:schemeClr val="tx1"/>
              </a:solidFill>
            </a:rPr>
            <a:t>integriteta povezav, virov, vsebine, uporabnikov, sporočil</a:t>
          </a:r>
        </a:p>
      </dsp:txBody>
      <dsp:txXfrm>
        <a:off x="28746" y="1543840"/>
        <a:ext cx="2005464" cy="1002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2168D-9138-3949-B3A8-5DFDC7F3D13D}" type="datetimeFigureOut">
              <a:rPr lang="en-US" smtClean="0"/>
              <a:pPr/>
              <a:t>10/9/12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45AE3-7E8B-D642-A69F-3269A201E19A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B1BEB-830C-4186-A526-F1A2A8A08451}" type="datetimeFigureOut">
              <a:rPr lang="en-US" smtClean="0"/>
              <a:pPr/>
              <a:t>10/9/12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296BD-469E-44B2-8AAA-C7F84C34A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0C3A1-6DC0-44B1-9AA3-C623E174712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E6FA5-5F96-4BB0-82BF-A61BF150A24B}" type="slidenum">
              <a:rPr lang="en-US"/>
              <a:pPr/>
              <a:t>24</a:t>
            </a:fld>
            <a:endParaRPr lang="en-US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slika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6BD-469E-44B2-8AAA-C7F84C34AAB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slika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6BD-469E-44B2-8AAA-C7F84C34AAB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751EC-EE00-40D8-BB33-5AED9E02243B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l-SI" dirty="0" smtClean="0"/>
              <a:t>slika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slika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6BD-469E-44B2-8AAA-C7F84C34AABD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slika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6BD-469E-44B2-8AAA-C7F84C34AABD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slika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6BD-469E-44B2-8AAA-C7F84C34AABD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slika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6BD-469E-44B2-8AAA-C7F84C34AABD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4AF-609F-D84B-9FBB-157FC97DE908}" type="datetime1">
              <a:rPr lang="en-US" smtClean="0"/>
              <a:pPr/>
              <a:t>10/9/12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C1A1-3991-824F-ACFF-83E62381B41F}" type="datetime1">
              <a:rPr lang="en-US" smtClean="0"/>
              <a:pPr/>
              <a:t>10/9/12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FE4D-CC14-BA43-9BF4-ACC3BA0B8A0B}" type="datetime1">
              <a:rPr lang="en-US" smtClean="0"/>
              <a:pPr/>
              <a:t>10/9/12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234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>
            <a:lvl2pPr>
              <a:defRPr sz="2200"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3B81-8250-904C-99DE-BE81B6FEB7E8}" type="datetime1">
              <a:rPr lang="en-US" smtClean="0"/>
              <a:pPr/>
              <a:t>10/9/12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533F-D723-7C40-8E34-399C66022F65}" type="datetime1">
              <a:rPr lang="en-US" smtClean="0"/>
              <a:pPr/>
              <a:t>10/9/12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EE71-F30E-B043-AAAE-4936739C7AD3}" type="datetime1">
              <a:rPr lang="en-US" smtClean="0"/>
              <a:pPr/>
              <a:t>10/9/12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8D7E-27A9-9346-B7CD-C467CCE76455}" type="datetime1">
              <a:rPr lang="en-US" smtClean="0"/>
              <a:pPr/>
              <a:t>10/9/12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5590-F748-BE47-A5DF-53C2BA573CCB}" type="datetime1">
              <a:rPr lang="en-US" smtClean="0"/>
              <a:pPr/>
              <a:t>10/9/12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FEC4-975E-8246-B62D-2471FEFF556C}" type="datetime1">
              <a:rPr lang="en-US" smtClean="0"/>
              <a:pPr/>
              <a:t>10/9/12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06A8-2A05-8245-B61F-75A093F6703F}" type="datetime1">
              <a:rPr lang="en-US" smtClean="0"/>
              <a:pPr/>
              <a:t>10/9/12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29C1-CD03-304E-AB33-A78C85E88DC4}" type="datetime1">
              <a:rPr lang="en-US" smtClean="0"/>
              <a:pPr/>
              <a:t>10/9/12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0D3388-1147-974D-86D4-0AFE87D30F34}" type="datetime1">
              <a:rPr lang="en-US" smtClean="0"/>
              <a:pPr/>
              <a:t>10/9/12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7" Type="http://schemas.openxmlformats.org/officeDocument/2006/relationships/diagramData" Target="../diagrams/data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9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6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ile:OSI-model-Communication.svg" TargetMode="Externa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3.bin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1" Type="http://schemas.openxmlformats.org/officeDocument/2006/relationships/themeOverride" Target="../theme/themeOverride1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5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1" Type="http://schemas.openxmlformats.org/officeDocument/2006/relationships/vmlDrawing" Target="../drawings/vmlDrawing6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1" Type="http://schemas.openxmlformats.org/officeDocument/2006/relationships/vmlDrawing" Target="../drawings/vmlDrawing7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1" Type="http://schemas.openxmlformats.org/officeDocument/2006/relationships/vmlDrawing" Target="../drawings/vmlDrawing8.v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1" Type="http://schemas.openxmlformats.org/officeDocument/2006/relationships/vmlDrawing" Target="../drawings/vmlDrawing9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1" Type="http://schemas.openxmlformats.org/officeDocument/2006/relationships/vmlDrawing" Target="../drawings/vmlDrawing10.v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7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6" Type="http://schemas.microsoft.com/office/2007/relationships/diagramDrawing" Target="../diagrams/drawing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upload.wikimedia.org/wikipedia/commons/3/34/Public-Key-Infrastructure.svg" TargetMode="External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Komunikacijski protokoli in omrežna varnost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Uvod in ponovitev osnov predmeta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ISO/OSI model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4767808"/>
          </a:xfrm>
        </p:spPr>
        <p:txBody>
          <a:bodyPr>
            <a:normAutofit/>
          </a:bodyPr>
          <a:lstStyle/>
          <a:p>
            <a:r>
              <a:rPr lang="sl-SI" sz="2400" dirty="0" smtClean="0"/>
              <a:t>plast N nudi storitve (streže) plasti N+1</a:t>
            </a:r>
          </a:p>
          <a:p>
            <a:r>
              <a:rPr lang="sl-SI" sz="2400" dirty="0" smtClean="0"/>
              <a:t>plast N zahteva storitve (odjema) od plasti N-1,</a:t>
            </a:r>
          </a:p>
          <a:p>
            <a:r>
              <a:rPr lang="sl-SI" sz="2400" dirty="0" smtClean="0"/>
              <a:t>protokol: pravila komuniciranja med istoležnima procesoma,</a:t>
            </a:r>
          </a:p>
          <a:p>
            <a:r>
              <a:rPr lang="sl-SI" sz="2400" dirty="0" smtClean="0"/>
              <a:t>entitetni par: par procesov, ki komunicira na isti plasti</a:t>
            </a:r>
            <a:endParaRPr lang="sl-SI" sz="24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259633" y="3820280"/>
          <a:ext cx="2088232" cy="259228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Freeform 17"/>
          <p:cNvSpPr/>
          <p:nvPr/>
        </p:nvSpPr>
        <p:spPr>
          <a:xfrm>
            <a:off x="539553" y="3928292"/>
            <a:ext cx="7848871" cy="2669060"/>
          </a:xfrm>
          <a:custGeom>
            <a:avLst/>
            <a:gdLst>
              <a:gd name="connsiteX0" fmla="*/ 0 w 7363838"/>
              <a:gd name="connsiteY0" fmla="*/ 525294 h 3842426"/>
              <a:gd name="connsiteX1" fmla="*/ 0 w 7363838"/>
              <a:gd name="connsiteY1" fmla="*/ 3842426 h 3842426"/>
              <a:gd name="connsiteX2" fmla="*/ 7217923 w 7363838"/>
              <a:gd name="connsiteY2" fmla="*/ 3842426 h 3842426"/>
              <a:gd name="connsiteX3" fmla="*/ 7217923 w 7363838"/>
              <a:gd name="connsiteY3" fmla="*/ 603115 h 3842426"/>
              <a:gd name="connsiteX4" fmla="*/ 7363838 w 7363838"/>
              <a:gd name="connsiteY4" fmla="*/ 272375 h 3842426"/>
              <a:gd name="connsiteX5" fmla="*/ 6566170 w 7363838"/>
              <a:gd name="connsiteY5" fmla="*/ 0 h 3842426"/>
              <a:gd name="connsiteX0" fmla="*/ 0 w 7217923"/>
              <a:gd name="connsiteY0" fmla="*/ 525294 h 3842426"/>
              <a:gd name="connsiteX1" fmla="*/ 0 w 7217923"/>
              <a:gd name="connsiteY1" fmla="*/ 3842426 h 3842426"/>
              <a:gd name="connsiteX2" fmla="*/ 7217923 w 7217923"/>
              <a:gd name="connsiteY2" fmla="*/ 3842426 h 3842426"/>
              <a:gd name="connsiteX3" fmla="*/ 7217923 w 7217923"/>
              <a:gd name="connsiteY3" fmla="*/ 603115 h 3842426"/>
              <a:gd name="connsiteX4" fmla="*/ 6566170 w 7217923"/>
              <a:gd name="connsiteY4" fmla="*/ 0 h 3842426"/>
              <a:gd name="connsiteX0" fmla="*/ 0 w 7217923"/>
              <a:gd name="connsiteY0" fmla="*/ 0 h 3317132"/>
              <a:gd name="connsiteX1" fmla="*/ 0 w 7217923"/>
              <a:gd name="connsiteY1" fmla="*/ 3317132 h 3317132"/>
              <a:gd name="connsiteX2" fmla="*/ 7217923 w 7217923"/>
              <a:gd name="connsiteY2" fmla="*/ 3317132 h 3317132"/>
              <a:gd name="connsiteX3" fmla="*/ 7217923 w 7217923"/>
              <a:gd name="connsiteY3" fmla="*/ 77821 h 3317132"/>
              <a:gd name="connsiteX0" fmla="*/ 0 w 7217923"/>
              <a:gd name="connsiteY0" fmla="*/ 72731 h 3239311"/>
              <a:gd name="connsiteX1" fmla="*/ 0 w 7217923"/>
              <a:gd name="connsiteY1" fmla="*/ 3239311 h 3239311"/>
              <a:gd name="connsiteX2" fmla="*/ 7217923 w 7217923"/>
              <a:gd name="connsiteY2" fmla="*/ 3239311 h 3239311"/>
              <a:gd name="connsiteX3" fmla="*/ 7217923 w 7217923"/>
              <a:gd name="connsiteY3" fmla="*/ 0 h 323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7923" h="3239311">
                <a:moveTo>
                  <a:pt x="0" y="72731"/>
                </a:moveTo>
                <a:lnTo>
                  <a:pt x="0" y="3239311"/>
                </a:lnTo>
                <a:lnTo>
                  <a:pt x="7217923" y="3239311"/>
                </a:lnTo>
                <a:lnTo>
                  <a:pt x="7217923" y="0"/>
                </a:lnTo>
              </a:path>
            </a:pathLst>
          </a:cu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63889" y="5008412"/>
            <a:ext cx="2016224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07905" y="46772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entitetni par</a:t>
            </a:r>
          </a:p>
          <a:p>
            <a:pPr algn="ctr"/>
            <a:r>
              <a:rPr lang="sl-SI" dirty="0" smtClean="0"/>
              <a:t>procesov</a:t>
            </a:r>
            <a:endParaRPr lang="sl-SI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3" y="3617028"/>
            <a:ext cx="7555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plasti</a:t>
            </a:r>
          </a:p>
          <a:p>
            <a:pPr algn="ctr">
              <a:lnSpc>
                <a:spcPts val="2400"/>
              </a:lnSpc>
            </a:pPr>
            <a:r>
              <a:rPr lang="sl-SI" dirty="0" smtClean="0"/>
              <a:t>N</a:t>
            </a:r>
          </a:p>
          <a:p>
            <a:pPr algn="ctr">
              <a:lnSpc>
                <a:spcPts val="2400"/>
              </a:lnSpc>
            </a:pPr>
            <a:r>
              <a:rPr lang="sl-SI" dirty="0" smtClean="0"/>
              <a:t>N-1</a:t>
            </a:r>
          </a:p>
          <a:p>
            <a:pPr algn="ctr">
              <a:lnSpc>
                <a:spcPts val="2400"/>
              </a:lnSpc>
            </a:pPr>
            <a:r>
              <a:rPr lang="sl-SI" dirty="0" smtClean="0"/>
              <a:t>.</a:t>
            </a:r>
          </a:p>
          <a:p>
            <a:pPr algn="ctr">
              <a:lnSpc>
                <a:spcPts val="2400"/>
              </a:lnSpc>
            </a:pPr>
            <a:r>
              <a:rPr lang="sl-SI" dirty="0" smtClean="0"/>
              <a:t>.</a:t>
            </a:r>
          </a:p>
          <a:p>
            <a:pPr algn="ctr">
              <a:lnSpc>
                <a:spcPts val="2400"/>
              </a:lnSpc>
            </a:pPr>
            <a:r>
              <a:rPr lang="sl-SI" dirty="0" smtClean="0"/>
              <a:t>.</a:t>
            </a:r>
          </a:p>
          <a:p>
            <a:pPr algn="ctr">
              <a:lnSpc>
                <a:spcPts val="2400"/>
              </a:lnSpc>
            </a:pPr>
            <a:endParaRPr lang="sl-SI" dirty="0" smtClean="0"/>
          </a:p>
          <a:p>
            <a:pPr algn="ctr">
              <a:lnSpc>
                <a:spcPts val="2400"/>
              </a:lnSpc>
            </a:pPr>
            <a:r>
              <a:rPr lang="sl-SI" dirty="0" smtClean="0"/>
              <a:t>2</a:t>
            </a:r>
          </a:p>
          <a:p>
            <a:pPr algn="ctr">
              <a:lnSpc>
                <a:spcPts val="2400"/>
              </a:lnSpc>
            </a:pPr>
            <a:r>
              <a:rPr lang="sl-SI" dirty="0" smtClean="0"/>
              <a:t>1</a:t>
            </a:r>
            <a:endParaRPr lang="sl-SI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5940153" y="3820280"/>
          <a:ext cx="2088232" cy="259228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75657" y="350506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sistem A</a:t>
            </a:r>
            <a:endParaRPr lang="sl-SI" dirty="0"/>
          </a:p>
        </p:txBody>
      </p:sp>
      <p:sp>
        <p:nvSpPr>
          <p:cNvPr id="16" name="TextBox 15"/>
          <p:cNvSpPr txBox="1"/>
          <p:nvPr/>
        </p:nvSpPr>
        <p:spPr>
          <a:xfrm>
            <a:off x="6228185" y="350506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sistem B</a:t>
            </a:r>
            <a:endParaRPr lang="sl-SI" dirty="0"/>
          </a:p>
        </p:txBody>
      </p:sp>
      <p:sp>
        <p:nvSpPr>
          <p:cNvPr id="17" name="TextBox 16"/>
          <p:cNvSpPr txBox="1"/>
          <p:nvPr/>
        </p:nvSpPr>
        <p:spPr>
          <a:xfrm>
            <a:off x="3563889" y="6284811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-&gt; smer komunikacije -&gt;</a:t>
            </a:r>
            <a:endParaRPr lang="sl-SI" sz="1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10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/>
              <a:t>Analogija: pogovor med dvema filozofoma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5285928"/>
            <a:ext cx="8507288" cy="1383432"/>
          </a:xfrm>
        </p:spPr>
        <p:txBody>
          <a:bodyPr>
            <a:normAutofit lnSpcReduction="10000"/>
          </a:bodyPr>
          <a:lstStyle/>
          <a:p>
            <a:r>
              <a:rPr lang="sl-SI" sz="2400" dirty="0" smtClean="0"/>
              <a:t>Zakaj plasti?</a:t>
            </a:r>
          </a:p>
          <a:p>
            <a:pPr lvl="1"/>
            <a:r>
              <a:rPr lang="sl-SI" sz="2000" dirty="0" smtClean="0"/>
              <a:t>sistematična  zasnova zgradbe sistema,</a:t>
            </a:r>
          </a:p>
          <a:p>
            <a:pPr lvl="1"/>
            <a:r>
              <a:rPr lang="sl-SI" sz="2000" dirty="0" smtClean="0"/>
              <a:t>sprememba implementacije dela sistema je neodvisna od ostalega sistema</a:t>
            </a:r>
            <a:endParaRPr lang="sl-SI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371600"/>
            <a:ext cx="5067300" cy="43259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11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ISO/OSI model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528"/>
            <a:ext cx="8507288" cy="4767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2400" dirty="0" smtClean="0"/>
              <a:t>In še drugače:</a:t>
            </a:r>
          </a:p>
          <a:p>
            <a:r>
              <a:rPr lang="sl-SI" sz="2400" dirty="0" smtClean="0"/>
              <a:t>vsaka plast ima svoje protokole (= jezik, s katerim se pogovarja istoležni entitetni par procesov),</a:t>
            </a:r>
          </a:p>
          <a:p>
            <a:r>
              <a:rPr lang="sl-SI" sz="2400" dirty="0" smtClean="0"/>
              <a:t>protokoli so specifični za storitve, ki jih plast zagotavlja.</a:t>
            </a:r>
            <a:endParaRPr lang="sl-SI" sz="2400" dirty="0"/>
          </a:p>
        </p:txBody>
      </p:sp>
      <p:pic>
        <p:nvPicPr>
          <p:cNvPr id="27650" name="Picture 2" descr="http://upload.wikimedia.org/wikipedia/commons/thumb/4/41/OSI-model-Communication.svg/400px-OSI-model-Communication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501008"/>
            <a:ext cx="5184576" cy="324036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12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igitaledgeuk.com/images/web_coding_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65920"/>
            <a:ext cx="2599184" cy="25991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OSI plasti: podrobneje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528"/>
            <a:ext cx="8435280" cy="4767808"/>
          </a:xfrm>
        </p:spPr>
        <p:txBody>
          <a:bodyPr>
            <a:normAutofit/>
          </a:bodyPr>
          <a:lstStyle/>
          <a:p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Aplikacijska plast</a:t>
            </a:r>
          </a:p>
          <a:p>
            <a:pPr lvl="1"/>
            <a:r>
              <a:rPr lang="sl-SI" dirty="0" smtClean="0"/>
              <a:t>najbližja </a:t>
            </a:r>
            <a:r>
              <a:rPr lang="sl-SI" dirty="0" smtClean="0"/>
              <a:t>uporabniku</a:t>
            </a:r>
            <a:r>
              <a:rPr lang="sl-SI" dirty="0" smtClean="0"/>
              <a:t>,</a:t>
            </a:r>
          </a:p>
          <a:p>
            <a:pPr lvl="1"/>
            <a:r>
              <a:rPr lang="sl-SI" dirty="0" smtClean="0"/>
              <a:t>omogoča interakcijo aplikacije z </a:t>
            </a:r>
            <a:br>
              <a:rPr lang="sl-SI" dirty="0" smtClean="0"/>
            </a:br>
            <a:r>
              <a:rPr lang="sl-SI" dirty="0" smtClean="0"/>
              <a:t>omrežnimi storitvami,</a:t>
            </a:r>
          </a:p>
          <a:p>
            <a:pPr lvl="1"/>
            <a:r>
              <a:rPr lang="sl-SI" dirty="0" smtClean="0"/>
              <a:t>standardne storitve: telnet, FTP, </a:t>
            </a:r>
            <a:br>
              <a:rPr lang="sl-SI" dirty="0" smtClean="0"/>
            </a:br>
            <a:r>
              <a:rPr lang="sl-SI" dirty="0" smtClean="0"/>
              <a:t>SMTP, SNMP, HTTP</a:t>
            </a:r>
            <a:endParaRPr lang="sl-SI" dirty="0" smtClean="0"/>
          </a:p>
          <a:p>
            <a:pPr lvl="1">
              <a:buNone/>
            </a:pP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13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OSI plasti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3520"/>
            <a:ext cx="8229600" cy="4767808"/>
          </a:xfrm>
        </p:spPr>
        <p:txBody>
          <a:bodyPr/>
          <a:lstStyle/>
          <a:p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Predstavitvena plast</a:t>
            </a:r>
          </a:p>
          <a:p>
            <a:pPr lvl="1"/>
            <a:r>
              <a:rPr lang="sl-SI" dirty="0" smtClean="0"/>
              <a:t>določa </a:t>
            </a:r>
            <a:r>
              <a:rPr lang="sl-SI" u="sng" dirty="0" smtClean="0"/>
              <a:t>pomen podatkov</a:t>
            </a:r>
            <a:r>
              <a:rPr lang="sl-SI" dirty="0" smtClean="0"/>
              <a:t> med entitetnima paroma aplikacijske plasti,</a:t>
            </a:r>
          </a:p>
          <a:p>
            <a:pPr lvl="1"/>
            <a:r>
              <a:rPr lang="sl-SI" dirty="0" smtClean="0"/>
              <a:t>sintaksa in semantika,</a:t>
            </a:r>
          </a:p>
          <a:p>
            <a:pPr lvl="1"/>
            <a:r>
              <a:rPr lang="sl-SI" dirty="0" smtClean="0"/>
              <a:t>določa kodiranje, kompresijo podatkov, varnostne mehanizme</a:t>
            </a:r>
          </a:p>
          <a:p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Sejna </a:t>
            </a:r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plast</a:t>
            </a:r>
            <a:endParaRPr lang="sl-SI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1"/>
            <a:r>
              <a:rPr lang="sl-SI" dirty="0" smtClean="0"/>
              <a:t>nadzor pogovora </a:t>
            </a:r>
            <a:r>
              <a:rPr lang="sl-SI" dirty="0" smtClean="0"/>
              <a:t>(množice povezav) med aplikacijama,</a:t>
            </a:r>
          </a:p>
          <a:p>
            <a:pPr lvl="1"/>
            <a:r>
              <a:rPr lang="sl-SI" dirty="0" smtClean="0"/>
              <a:t>logično povezovanje med aplikacijami,</a:t>
            </a:r>
          </a:p>
          <a:p>
            <a:pPr lvl="1"/>
            <a:r>
              <a:rPr lang="sl-SI" dirty="0" smtClean="0"/>
              <a:t>običajno vgrajena v aplikacije.</a:t>
            </a:r>
            <a:endParaRPr lang="sl-SI" dirty="0" smtClean="0"/>
          </a:p>
          <a:p>
            <a:pPr>
              <a:buNone/>
            </a:pPr>
            <a:endParaRPr lang="sl-S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14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OSI plasti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3520"/>
            <a:ext cx="8229600" cy="4767808"/>
          </a:xfrm>
        </p:spPr>
        <p:txBody>
          <a:bodyPr/>
          <a:lstStyle/>
          <a:p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Transportna </a:t>
            </a:r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plast</a:t>
            </a:r>
            <a:r>
              <a:rPr lang="sl-SI" sz="2800" dirty="0" smtClean="0"/>
              <a:t> </a:t>
            </a:r>
            <a:r>
              <a:rPr lang="sl-SI" sz="2000" dirty="0" smtClean="0"/>
              <a:t>(enota: SEGMENT)</a:t>
            </a:r>
          </a:p>
          <a:p>
            <a:pPr lvl="1"/>
            <a:r>
              <a:rPr lang="sl-SI" u="sng" dirty="0" smtClean="0"/>
              <a:t>učinkovit</a:t>
            </a:r>
            <a:r>
              <a:rPr lang="sl-SI" dirty="0" smtClean="0"/>
              <a:t>, </a:t>
            </a:r>
            <a:r>
              <a:rPr lang="sl-SI" u="sng" dirty="0" smtClean="0"/>
              <a:t>zanesljiv</a:t>
            </a:r>
            <a:r>
              <a:rPr lang="sl-SI" dirty="0" smtClean="0"/>
              <a:t> in </a:t>
            </a:r>
            <a:r>
              <a:rPr lang="sl-SI" u="sng" dirty="0" smtClean="0"/>
              <a:t>transparenten</a:t>
            </a:r>
            <a:r>
              <a:rPr lang="sl-SI" dirty="0" smtClean="0"/>
              <a:t> prenos podatkov med uporabnikoma; te storitve zagotavlja višjim plastem,</a:t>
            </a:r>
          </a:p>
          <a:p>
            <a:pPr lvl="1"/>
            <a:r>
              <a:rPr lang="sl-SI" dirty="0" smtClean="0"/>
              <a:t>mehanizmi: kontrola pretoka, segmentacija, kontrola napak,</a:t>
            </a:r>
          </a:p>
          <a:p>
            <a:pPr lvl="1"/>
            <a:r>
              <a:rPr lang="sl-SI" dirty="0" smtClean="0"/>
              <a:t>povezavni, nepovezavni prenosi,</a:t>
            </a:r>
          </a:p>
          <a:p>
            <a:pPr lvl="1"/>
            <a:r>
              <a:rPr lang="sl-SI" dirty="0" smtClean="0"/>
              <a:t>TCP, UDP, IPSec, GRE, L2TP,</a:t>
            </a:r>
            <a:r>
              <a:rPr lang="sl-SI" dirty="0" smtClean="0"/>
              <a:t> PPP</a:t>
            </a:r>
          </a:p>
          <a:p>
            <a:pPr lvl="1">
              <a:buNone/>
            </a:pPr>
            <a:endParaRPr lang="sl-S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15</a:t>
            </a:fld>
            <a:endParaRPr lang="sl-SI"/>
          </a:p>
        </p:txBody>
      </p:sp>
      <p:pic>
        <p:nvPicPr>
          <p:cNvPr id="8" name="Picture 2" descr="http://www.trainsignaltraining.com/wpnew/wp-content/uploads/2007/10/TCP__OSI___Stelios/3_TCP_Segment_Forma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042048"/>
            <a:ext cx="3670574" cy="2815952"/>
          </a:xfrm>
          <a:prstGeom prst="rect">
            <a:avLst/>
          </a:prstGeom>
          <a:noFill/>
        </p:spPr>
      </p:pic>
      <p:pic>
        <p:nvPicPr>
          <p:cNvPr id="9" name="Picture 4" descr="UDP Segment Format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4038600"/>
            <a:ext cx="4113666" cy="1695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OSI plasti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Omrežna plast</a:t>
            </a:r>
            <a:r>
              <a:rPr lang="sl-SI" sz="2800" dirty="0" smtClean="0"/>
              <a:t> </a:t>
            </a:r>
            <a:r>
              <a:rPr lang="sl-SI" sz="2000" dirty="0" smtClean="0"/>
              <a:t>(enota: PAKET)</a:t>
            </a:r>
          </a:p>
          <a:p>
            <a:pPr lvl="1"/>
            <a:r>
              <a:rPr lang="sl-SI" dirty="0" smtClean="0"/>
              <a:t>usmerjanje(povezavne in nepovezavne storitve)</a:t>
            </a:r>
          </a:p>
          <a:p>
            <a:pPr lvl="1"/>
            <a:r>
              <a:rPr lang="sl-SI" dirty="0" smtClean="0"/>
              <a:t>prenos paketov od izvornega do ciljnega računalnika,</a:t>
            </a:r>
          </a:p>
          <a:p>
            <a:pPr lvl="1"/>
            <a:r>
              <a:rPr lang="sl-SI" dirty="0" smtClean="0"/>
              <a:t>lahko zagotavlja: zagotovljeno </a:t>
            </a:r>
            <a:r>
              <a:rPr lang="sl-SI" u="sng" dirty="0" smtClean="0"/>
              <a:t>dostavo</a:t>
            </a:r>
            <a:r>
              <a:rPr lang="sl-SI" dirty="0" smtClean="0"/>
              <a:t>, pravilno </a:t>
            </a:r>
            <a:r>
              <a:rPr lang="sl-SI" u="sng" dirty="0" smtClean="0"/>
              <a:t>zaporedje</a:t>
            </a:r>
            <a:r>
              <a:rPr lang="sl-SI" dirty="0" smtClean="0"/>
              <a:t>, </a:t>
            </a:r>
            <a:r>
              <a:rPr lang="sl-SI" u="sng" dirty="0" smtClean="0"/>
              <a:t>fragmentacijo</a:t>
            </a:r>
            <a:r>
              <a:rPr lang="sl-SI" dirty="0" smtClean="0"/>
              <a:t>, izogibanje </a:t>
            </a:r>
            <a:r>
              <a:rPr lang="sl-SI" u="sng" dirty="0" smtClean="0"/>
              <a:t>zamašitvam</a:t>
            </a:r>
            <a:r>
              <a:rPr lang="sl-SI" dirty="0" smtClean="0"/>
              <a:t>,</a:t>
            </a:r>
          </a:p>
          <a:p>
            <a:pPr lvl="1"/>
            <a:r>
              <a:rPr lang="sl-SI" dirty="0" smtClean="0"/>
              <a:t>usmerjanje, usmerjevalniki, usmerjevalni algoritmi,</a:t>
            </a:r>
          </a:p>
          <a:p>
            <a:pPr lvl="1"/>
            <a:r>
              <a:rPr lang="sl-SI" dirty="0" smtClean="0"/>
              <a:t>protokoli: IP, ICMP, IPSec, IGMP, IPX</a:t>
            </a:r>
          </a:p>
          <a:p>
            <a:endParaRPr lang="sl-SI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2770" name="Picture 2" descr="http://www.postfixvirtual.net/ip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653136"/>
            <a:ext cx="4152771" cy="196844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16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OSI plasti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Povezavna plast</a:t>
            </a:r>
            <a:r>
              <a:rPr lang="sl-SI" sz="2000" dirty="0" smtClean="0"/>
              <a:t> (enota: OKVIR)</a:t>
            </a:r>
          </a:p>
          <a:p>
            <a:pPr lvl="1"/>
            <a:r>
              <a:rPr lang="sl-SI" dirty="0" smtClean="0"/>
              <a:t>asinhrona/sinhrona komunikacija,</a:t>
            </a:r>
          </a:p>
          <a:p>
            <a:pPr lvl="1"/>
            <a:r>
              <a:rPr lang="sl-SI" dirty="0" smtClean="0"/>
              <a:t>fizično naslavljanje: npr MAC naslov,</a:t>
            </a:r>
          </a:p>
          <a:p>
            <a:pPr lvl="1"/>
            <a:r>
              <a:rPr lang="sl-SI" dirty="0" smtClean="0"/>
              <a:t>zaznavanje in odpravljanje napak (pariteta, CRC, checksum)</a:t>
            </a:r>
          </a:p>
          <a:p>
            <a:pPr lvl="1"/>
            <a:r>
              <a:rPr lang="sl-SI" dirty="0" smtClean="0"/>
              <a:t>kontrola pretoka, okvirjanje</a:t>
            </a:r>
          </a:p>
          <a:p>
            <a:pPr lvl="1"/>
            <a:r>
              <a:rPr lang="sl-SI" dirty="0" smtClean="0"/>
              <a:t>protokoli: Ethernet, PPP, Frame Relay</a:t>
            </a:r>
          </a:p>
        </p:txBody>
      </p:sp>
      <p:pic>
        <p:nvPicPr>
          <p:cNvPr id="26629" name="Picture 5" descr="http://www.feldbusse.de/images/Ethercatfra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6169" y="4365104"/>
            <a:ext cx="5972175" cy="197167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17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OSI plasti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Fizična plast</a:t>
            </a:r>
          </a:p>
          <a:p>
            <a:pPr lvl="1"/>
            <a:r>
              <a:rPr lang="sl-SI" dirty="0" smtClean="0"/>
              <a:t>prenos bitov po kanalu (baker/optika/brezžično),</a:t>
            </a:r>
          </a:p>
          <a:p>
            <a:pPr lvl="1"/>
            <a:r>
              <a:rPr lang="sl-SI" dirty="0" smtClean="0"/>
              <a:t>digitalni, analogni medij,</a:t>
            </a:r>
          </a:p>
          <a:p>
            <a:pPr lvl="1"/>
            <a:r>
              <a:rPr lang="sl-SI" dirty="0" smtClean="0"/>
              <a:t>UTP, optika, koaksialni kabli, brezžična omrežja,</a:t>
            </a:r>
          </a:p>
          <a:p>
            <a:pPr lvl="1"/>
            <a:r>
              <a:rPr lang="sl-SI" dirty="0" smtClean="0"/>
              <a:t>RS-232, T1, E1, 802.11b/g, USB, Bluetooth</a:t>
            </a:r>
          </a:p>
          <a:p>
            <a:pPr lvl="1">
              <a:buNone/>
            </a:pPr>
            <a:endParaRPr lang="sl-SI" dirty="0" smtClean="0"/>
          </a:p>
          <a:p>
            <a:pPr lvl="1"/>
            <a:endParaRPr lang="sl-SI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22" name="Picture 2" descr="http://www.ibidred.com/wp-content/uploads/2009/06/coding.jpg"/>
          <p:cNvPicPr>
            <a:picLocks noChangeAspect="1" noChangeArrowheads="1"/>
          </p:cNvPicPr>
          <p:nvPr/>
        </p:nvPicPr>
        <p:blipFill>
          <a:blip r:embed="rId2" cstate="print"/>
          <a:srcRect t="20888"/>
          <a:stretch>
            <a:fillRect/>
          </a:stretch>
        </p:blipFill>
        <p:spPr bwMode="auto">
          <a:xfrm>
            <a:off x="6372200" y="3861048"/>
            <a:ext cx="2059381" cy="220486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18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OSI model in model TCP/IP</a:t>
            </a:r>
            <a:endParaRPr lang="sl-SI" dirty="0"/>
          </a:p>
        </p:txBody>
      </p:sp>
      <p:pic>
        <p:nvPicPr>
          <p:cNvPr id="25602" name="Picture 2" descr="http://www.hardwaresecrets.com/imageview.php?image=67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1628800"/>
            <a:ext cx="4410075" cy="3038475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853880"/>
            <a:ext cx="8229600" cy="18874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l-SI" dirty="0" smtClean="0"/>
              <a:t>Primerjava modelov:</a:t>
            </a:r>
          </a:p>
          <a:p>
            <a:pPr lvl="1"/>
            <a:r>
              <a:rPr lang="sl-SI" dirty="0" smtClean="0"/>
              <a:t>ISO OSI: </a:t>
            </a:r>
            <a:r>
              <a:rPr lang="sl-SI" b="1" dirty="0" smtClean="0"/>
              <a:t>de iure</a:t>
            </a:r>
            <a:r>
              <a:rPr lang="sl-SI" dirty="0" smtClean="0"/>
              <a:t>, teoretičen, sistematičen, pomanjkanje imlementacij (izdelkov), </a:t>
            </a:r>
          </a:p>
          <a:p>
            <a:pPr lvl="1"/>
            <a:r>
              <a:rPr lang="sl-SI" dirty="0" smtClean="0"/>
              <a:t>TCP/IP: </a:t>
            </a:r>
            <a:r>
              <a:rPr lang="sl-SI" b="1" dirty="0" smtClean="0"/>
              <a:t>de facto</a:t>
            </a:r>
            <a:r>
              <a:rPr lang="sl-SI" dirty="0" smtClean="0"/>
              <a:t>, prilagodljiv, nesistematičen, fleksibilen, veliko izdelkov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19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Komunikacijski protokoli in omrežna varnost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752528"/>
          </a:xfrm>
        </p:spPr>
        <p:txBody>
          <a:bodyPr/>
          <a:lstStyle/>
          <a:p>
            <a:r>
              <a:rPr lang="sl-SI" b="1" dirty="0" smtClean="0"/>
              <a:t>Profesor: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dr. Andrej Brodnik (Ljubljana)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 smtClean="0"/>
          </a:p>
          <a:p>
            <a:r>
              <a:rPr lang="sl-SI" b="1" dirty="0" smtClean="0"/>
              <a:t>Asistent:</a:t>
            </a: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as. dr. Gašper Fele Žorž</a:t>
            </a:r>
          </a:p>
          <a:p>
            <a:endParaRPr lang="sl-SI" dirty="0" smtClean="0"/>
          </a:p>
          <a:p>
            <a:r>
              <a:rPr lang="sl-SI" dirty="0" smtClean="0"/>
              <a:t>Izvedba predmeta:</a:t>
            </a:r>
          </a:p>
          <a:p>
            <a:pPr lvl="1"/>
            <a:r>
              <a:rPr lang="sl-SI" dirty="0" smtClean="0"/>
              <a:t>3 ure predavanj - 2 dela, 2 uri laboratorijskih vaj tedensko</a:t>
            </a:r>
          </a:p>
          <a:p>
            <a:pPr lvl="1"/>
            <a:r>
              <a:rPr lang="sl-SI" dirty="0" smtClean="0"/>
              <a:t>kontakt: e-mail, govorilne ure, forum na strani predmeta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916832"/>
            <a:ext cx="253093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Enkapsulacija</a:t>
            </a:r>
            <a:endParaRPr lang="sl-SI" dirty="0"/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3981326" y="1481559"/>
            <a:ext cx="4048125" cy="3833813"/>
          </a:xfrm>
          <a:custGeom>
            <a:avLst/>
            <a:gdLst>
              <a:gd name="T0" fmla="*/ 939800 w 2550"/>
              <a:gd name="T1" fmla="*/ 0 h 2415"/>
              <a:gd name="T2" fmla="*/ 4038600 w 2550"/>
              <a:gd name="T3" fmla="*/ 0 h 2415"/>
              <a:gd name="T4" fmla="*/ 4048125 w 2550"/>
              <a:gd name="T5" fmla="*/ 3833813 h 2415"/>
              <a:gd name="T6" fmla="*/ 0 w 2550"/>
              <a:gd name="T7" fmla="*/ 3833813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" name="Freeform 3"/>
          <p:cNvSpPr>
            <a:spLocks/>
          </p:cNvSpPr>
          <p:nvPr/>
        </p:nvSpPr>
        <p:spPr bwMode="auto">
          <a:xfrm>
            <a:off x="7160269" y="3002211"/>
            <a:ext cx="638175" cy="852487"/>
          </a:xfrm>
          <a:custGeom>
            <a:avLst/>
            <a:gdLst>
              <a:gd name="T0" fmla="*/ 638175 w 402"/>
              <a:gd name="T1" fmla="*/ 576262 h 537"/>
              <a:gd name="T2" fmla="*/ 44450 w 402"/>
              <a:gd name="T3" fmla="*/ 0 h 537"/>
              <a:gd name="T4" fmla="*/ 0 w 402"/>
              <a:gd name="T5" fmla="*/ 746124 h 537"/>
              <a:gd name="T6" fmla="*/ 384175 w 402"/>
              <a:gd name="T7" fmla="*/ 852487 h 537"/>
              <a:gd name="T8" fmla="*/ 638175 w 402"/>
              <a:gd name="T9" fmla="*/ 576262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747019" y="1675929"/>
            <a:ext cx="630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dirty="0" smtClean="0">
                <a:solidFill>
                  <a:schemeClr val="accent2"/>
                </a:solidFill>
                <a:latin typeface="+mj-lt"/>
              </a:rPr>
              <a:t>izvor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4129731" y="2653829"/>
          <a:ext cx="646113" cy="533400"/>
        </p:xfrm>
        <a:graphic>
          <a:graphicData uri="http://schemas.openxmlformats.org/presentationml/2006/ole">
            <p:oleObj spid="_x0000_s75778" name="Clip" r:id="rId3" imgW="1305000" imgH="1085760" progId="">
              <p:embed/>
            </p:oleObj>
          </a:graphicData>
        </a:graphic>
      </p:graphicFrame>
      <p:sp>
        <p:nvSpPr>
          <p:cNvPr id="10" name="Freeform 10"/>
          <p:cNvSpPr>
            <a:spLocks/>
          </p:cNvSpPr>
          <p:nvPr/>
        </p:nvSpPr>
        <p:spPr bwMode="auto">
          <a:xfrm>
            <a:off x="3899544" y="2106141"/>
            <a:ext cx="360362" cy="1577975"/>
          </a:xfrm>
          <a:custGeom>
            <a:avLst/>
            <a:gdLst>
              <a:gd name="T0" fmla="*/ 342816 w 267"/>
              <a:gd name="T1" fmla="*/ 620014 h 1186"/>
              <a:gd name="T2" fmla="*/ 0 w 267"/>
              <a:gd name="T3" fmla="*/ 0 h 1186"/>
              <a:gd name="T4" fmla="*/ 0 w 267"/>
              <a:gd name="T5" fmla="*/ 1577975 h 1186"/>
              <a:gd name="T6" fmla="*/ 360362 w 267"/>
              <a:gd name="T7" fmla="*/ 867487 h 1186"/>
              <a:gd name="T8" fmla="*/ 342816 w 267"/>
              <a:gd name="T9" fmla="*/ 620014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519044" y="3583236"/>
            <a:ext cx="976312" cy="277812"/>
            <a:chOff x="198" y="3765"/>
            <a:chExt cx="693" cy="287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13" y="3765"/>
              <a:ext cx="658" cy="281"/>
            </a:xfrm>
            <a:custGeom>
              <a:avLst/>
              <a:gdLst>
                <a:gd name="T0" fmla="*/ 0 w 658"/>
                <a:gd name="T1" fmla="*/ 281 h 281"/>
                <a:gd name="T2" fmla="*/ 13 w 658"/>
                <a:gd name="T3" fmla="*/ 150 h 281"/>
                <a:gd name="T4" fmla="*/ 658 w 658"/>
                <a:gd name="T5" fmla="*/ 0 h 281"/>
                <a:gd name="T6" fmla="*/ 658 w 658"/>
                <a:gd name="T7" fmla="*/ 130 h 281"/>
                <a:gd name="T8" fmla="*/ 0 w 658"/>
                <a:gd name="T9" fmla="*/ 281 h 2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281"/>
                <a:gd name="T17" fmla="*/ 658 w 658"/>
                <a:gd name="T18" fmla="*/ 281 h 2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423" y="3746"/>
              <a:ext cx="238" cy="98"/>
              <a:chOff x="2848" y="848"/>
              <a:chExt cx="140" cy="98"/>
            </a:xfrm>
          </p:grpSpPr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 flipV="1">
              <a:off x="437" y="3835"/>
              <a:ext cx="238" cy="98"/>
              <a:chOff x="2848" y="848"/>
              <a:chExt cx="140" cy="98"/>
            </a:xfrm>
          </p:grpSpPr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" name="Line 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675581" y="2112491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627956" y="2183929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627956" y="250142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585094" y="2150591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sl-SI" sz="1800" dirty="0" smtClean="0">
                <a:latin typeface="+mj-lt"/>
              </a:rPr>
              <a:t>aplikacijska</a:t>
            </a:r>
            <a:endParaRPr lang="en-US" sz="1800" dirty="0"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en-US" sz="1800" dirty="0" smtClean="0">
                <a:latin typeface="+mj-lt"/>
              </a:rPr>
              <a:t>transport</a:t>
            </a:r>
            <a:r>
              <a:rPr lang="sl-SI" sz="1800" dirty="0" smtClean="0">
                <a:latin typeface="+mj-lt"/>
              </a:rPr>
              <a:t>na</a:t>
            </a:r>
            <a:endParaRPr lang="en-US" sz="1800" dirty="0"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sl-SI" sz="1800" dirty="0" smtClean="0">
                <a:latin typeface="+mj-lt"/>
              </a:rPr>
              <a:t>omrežna</a:t>
            </a:r>
            <a:endParaRPr lang="en-US" sz="1800" dirty="0"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sl-SI" sz="1800" dirty="0" smtClean="0">
                <a:latin typeface="+mj-lt"/>
              </a:rPr>
              <a:t>povezavna</a:t>
            </a:r>
            <a:endParaRPr lang="en-US" sz="1800" dirty="0"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sl-SI" sz="1800" dirty="0" smtClean="0">
                <a:latin typeface="+mj-lt"/>
              </a:rPr>
              <a:t>fizična</a:t>
            </a:r>
            <a:endParaRPr lang="en-US" sz="1800" dirty="0">
              <a:latin typeface="+mj-lt"/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2635894" y="282210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2640656" y="310309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2640656" y="337931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1250006" y="2820516"/>
            <a:ext cx="1208088" cy="303213"/>
            <a:chOff x="501" y="1990"/>
            <a:chExt cx="761" cy="191"/>
          </a:xfrm>
        </p:grpSpPr>
        <p:sp>
          <p:nvSpPr>
            <p:cNvPr id="31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t</a:t>
              </a:r>
            </a:p>
          </p:txBody>
        </p:sp>
        <p:sp>
          <p:nvSpPr>
            <p:cNvPr id="33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n</a:t>
              </a:r>
            </a:p>
          </p:txBody>
        </p:sp>
        <p:sp>
          <p:nvSpPr>
            <p:cNvPr id="34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M</a:t>
              </a:r>
            </a:p>
          </p:txBody>
        </p:sp>
        <p:sp>
          <p:nvSpPr>
            <p:cNvPr id="35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426094" y="2449041"/>
            <a:ext cx="9040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+mj-lt"/>
              </a:rPr>
              <a:t>segment</a:t>
            </a:r>
            <a:endParaRPr lang="en-US" sz="160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5" name="Group 178"/>
          <p:cNvGrpSpPr>
            <a:grpSpLocks/>
          </p:cNvGrpSpPr>
          <p:nvPr/>
        </p:nvGrpSpPr>
        <p:grpSpPr bwMode="auto">
          <a:xfrm>
            <a:off x="1564331" y="2485554"/>
            <a:ext cx="301625" cy="292100"/>
            <a:chOff x="1962" y="2058"/>
            <a:chExt cx="190" cy="184"/>
          </a:xfrm>
        </p:grpSpPr>
        <p:sp>
          <p:nvSpPr>
            <p:cNvPr id="39" name="Rectangle 47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" name="Rectangle 48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t</a:t>
              </a:r>
            </a:p>
          </p:txBody>
        </p:sp>
      </p:grp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226069" y="2788766"/>
            <a:ext cx="977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+mj-lt"/>
              </a:rPr>
              <a:t>datagram</a:t>
            </a:r>
            <a:endParaRPr lang="en-US" sz="16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2" name="Text Box 54"/>
          <p:cNvSpPr txBox="1">
            <a:spLocks noChangeArrowheads="1"/>
          </p:cNvSpPr>
          <p:nvPr/>
        </p:nvSpPr>
        <p:spPr bwMode="auto">
          <a:xfrm>
            <a:off x="2226586" y="4191422"/>
            <a:ext cx="47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000" dirty="0" smtClean="0">
                <a:solidFill>
                  <a:schemeClr val="accent2"/>
                </a:solidFill>
                <a:latin typeface="+mj-lt"/>
              </a:rPr>
              <a:t>cilj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43" name="Object 55"/>
          <p:cNvGraphicFramePr>
            <a:graphicFrameLocks noChangeAspect="1"/>
          </p:cNvGraphicFramePr>
          <p:nvPr/>
        </p:nvGraphicFramePr>
        <p:xfrm>
          <a:off x="3373313" y="5121697"/>
          <a:ext cx="646113" cy="533400"/>
        </p:xfrm>
        <a:graphic>
          <a:graphicData uri="http://schemas.openxmlformats.org/presentationml/2006/ole">
            <p:oleObj spid="_x0000_s75779" name="Clip" r:id="rId4" imgW="1305000" imgH="1085760" progId="">
              <p:embed/>
            </p:oleObj>
          </a:graphicData>
        </a:graphic>
      </p:graphicFrame>
      <p:sp>
        <p:nvSpPr>
          <p:cNvPr id="44" name="Freeform 56"/>
          <p:cNvSpPr>
            <a:spLocks/>
          </p:cNvSpPr>
          <p:nvPr/>
        </p:nvSpPr>
        <p:spPr bwMode="auto">
          <a:xfrm>
            <a:off x="3143126" y="4574009"/>
            <a:ext cx="360362" cy="1577975"/>
          </a:xfrm>
          <a:custGeom>
            <a:avLst/>
            <a:gdLst>
              <a:gd name="T0" fmla="*/ 342816 w 267"/>
              <a:gd name="T1" fmla="*/ 620014 h 1186"/>
              <a:gd name="T2" fmla="*/ 0 w 267"/>
              <a:gd name="T3" fmla="*/ 0 h 1186"/>
              <a:gd name="T4" fmla="*/ 0 w 267"/>
              <a:gd name="T5" fmla="*/ 1577975 h 1186"/>
              <a:gd name="T6" fmla="*/ 360362 w 267"/>
              <a:gd name="T7" fmla="*/ 867487 h 1186"/>
              <a:gd name="T8" fmla="*/ 342816 w 267"/>
              <a:gd name="T9" fmla="*/ 620014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5" name="Rectangle 57"/>
          <p:cNvSpPr>
            <a:spLocks noChangeArrowheads="1"/>
          </p:cNvSpPr>
          <p:nvPr/>
        </p:nvSpPr>
        <p:spPr bwMode="auto">
          <a:xfrm>
            <a:off x="1919163" y="4580359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6" name="Rectangle 58"/>
          <p:cNvSpPr>
            <a:spLocks noChangeArrowheads="1"/>
          </p:cNvSpPr>
          <p:nvPr/>
        </p:nvSpPr>
        <p:spPr bwMode="auto">
          <a:xfrm>
            <a:off x="1871538" y="4651797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7" name="Line 59"/>
          <p:cNvSpPr>
            <a:spLocks noChangeShapeType="1"/>
          </p:cNvSpPr>
          <p:nvPr/>
        </p:nvSpPr>
        <p:spPr bwMode="auto">
          <a:xfrm>
            <a:off x="1871538" y="4969297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8" name="Text Box 60"/>
          <p:cNvSpPr txBox="1">
            <a:spLocks noChangeArrowheads="1"/>
          </p:cNvSpPr>
          <p:nvPr/>
        </p:nvSpPr>
        <p:spPr bwMode="auto">
          <a:xfrm>
            <a:off x="1828676" y="4618459"/>
            <a:ext cx="131762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sl-SI" dirty="0" smtClean="0">
                <a:latin typeface="+mj-lt"/>
              </a:rPr>
              <a:t>aplikacijska</a:t>
            </a:r>
            <a:endParaRPr lang="en-US" dirty="0" smtClean="0"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en-US" dirty="0" smtClean="0">
                <a:latin typeface="+mj-lt"/>
              </a:rPr>
              <a:t>transport</a:t>
            </a:r>
            <a:r>
              <a:rPr lang="sl-SI" dirty="0" smtClean="0">
                <a:latin typeface="+mj-lt"/>
              </a:rPr>
              <a:t>na</a:t>
            </a:r>
            <a:endParaRPr lang="en-US" dirty="0" smtClean="0"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sl-SI" dirty="0" smtClean="0">
                <a:latin typeface="+mj-lt"/>
              </a:rPr>
              <a:t>omrežna</a:t>
            </a:r>
            <a:endParaRPr lang="en-US" dirty="0" smtClean="0"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sl-SI" dirty="0" smtClean="0">
                <a:latin typeface="+mj-lt"/>
              </a:rPr>
              <a:t>povezavna</a:t>
            </a:r>
            <a:endParaRPr lang="en-US" dirty="0" smtClean="0"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sl-SI" dirty="0" smtClean="0">
                <a:latin typeface="+mj-lt"/>
              </a:rPr>
              <a:t>fizična</a:t>
            </a:r>
            <a:endParaRPr lang="en-US" dirty="0">
              <a:latin typeface="+mj-lt"/>
            </a:endParaRPr>
          </a:p>
        </p:txBody>
      </p:sp>
      <p:sp>
        <p:nvSpPr>
          <p:cNvPr id="49" name="Line 61"/>
          <p:cNvSpPr>
            <a:spLocks noChangeShapeType="1"/>
          </p:cNvSpPr>
          <p:nvPr/>
        </p:nvSpPr>
        <p:spPr bwMode="auto">
          <a:xfrm>
            <a:off x="1879476" y="5289972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0" name="Line 62"/>
          <p:cNvSpPr>
            <a:spLocks noChangeShapeType="1"/>
          </p:cNvSpPr>
          <p:nvPr/>
        </p:nvSpPr>
        <p:spPr bwMode="auto">
          <a:xfrm>
            <a:off x="1884238" y="557095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1" name="Line 63"/>
          <p:cNvSpPr>
            <a:spLocks noChangeShapeType="1"/>
          </p:cNvSpPr>
          <p:nvPr/>
        </p:nvSpPr>
        <p:spPr bwMode="auto">
          <a:xfrm>
            <a:off x="1884238" y="584718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16" name="Group 64"/>
          <p:cNvGrpSpPr>
            <a:grpSpLocks/>
          </p:cNvGrpSpPr>
          <p:nvPr/>
        </p:nvGrpSpPr>
        <p:grpSpPr bwMode="auto">
          <a:xfrm>
            <a:off x="315788" y="5561434"/>
            <a:ext cx="1479550" cy="303213"/>
            <a:chOff x="332" y="2224"/>
            <a:chExt cx="932" cy="191"/>
          </a:xfrm>
        </p:grpSpPr>
        <p:sp>
          <p:nvSpPr>
            <p:cNvPr id="53" name="Rectangle 6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" name="Rectangle 6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t</a:t>
              </a:r>
            </a:p>
          </p:txBody>
        </p:sp>
        <p:sp>
          <p:nvSpPr>
            <p:cNvPr id="55" name="Rectangle 6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n</a:t>
              </a:r>
            </a:p>
          </p:txBody>
        </p:sp>
        <p:sp>
          <p:nvSpPr>
            <p:cNvPr id="56" name="Rectangle 6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l</a:t>
              </a:r>
            </a:p>
          </p:txBody>
        </p:sp>
        <p:sp>
          <p:nvSpPr>
            <p:cNvPr id="57" name="Rectangle 6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M</a:t>
              </a:r>
            </a:p>
          </p:txBody>
        </p:sp>
        <p:sp>
          <p:nvSpPr>
            <p:cNvPr id="58" name="Line 7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9" name="Line 7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0" name="Line 7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0" name="Group 73"/>
          <p:cNvGrpSpPr>
            <a:grpSpLocks/>
          </p:cNvGrpSpPr>
          <p:nvPr/>
        </p:nvGrpSpPr>
        <p:grpSpPr bwMode="auto">
          <a:xfrm>
            <a:off x="584076" y="5262984"/>
            <a:ext cx="1208087" cy="303213"/>
            <a:chOff x="501" y="1990"/>
            <a:chExt cx="761" cy="191"/>
          </a:xfrm>
        </p:grpSpPr>
        <p:sp>
          <p:nvSpPr>
            <p:cNvPr id="62" name="Rectangle 7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Rectangle 7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t</a:t>
              </a:r>
            </a:p>
          </p:txBody>
        </p:sp>
        <p:sp>
          <p:nvSpPr>
            <p:cNvPr id="64" name="Rectangle 7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n</a:t>
              </a:r>
            </a:p>
          </p:txBody>
        </p:sp>
        <p:sp>
          <p:nvSpPr>
            <p:cNvPr id="65" name="Rectangle 7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M</a:t>
              </a:r>
            </a:p>
          </p:txBody>
        </p:sp>
        <p:sp>
          <p:nvSpPr>
            <p:cNvPr id="66" name="Line 7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Line 7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8" name="Group 80"/>
          <p:cNvGrpSpPr>
            <a:grpSpLocks/>
          </p:cNvGrpSpPr>
          <p:nvPr/>
        </p:nvGrpSpPr>
        <p:grpSpPr bwMode="auto">
          <a:xfrm>
            <a:off x="887288" y="4955009"/>
            <a:ext cx="890588" cy="303213"/>
            <a:chOff x="645" y="1734"/>
            <a:chExt cx="561" cy="191"/>
          </a:xfrm>
        </p:grpSpPr>
        <p:sp>
          <p:nvSpPr>
            <p:cNvPr id="69" name="Rectangle 81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Rectangle 82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t</a:t>
              </a:r>
            </a:p>
          </p:txBody>
        </p:sp>
        <p:sp>
          <p:nvSpPr>
            <p:cNvPr id="71" name="Rectangle 83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M</a:t>
              </a:r>
            </a:p>
          </p:txBody>
        </p:sp>
        <p:sp>
          <p:nvSpPr>
            <p:cNvPr id="72" name="Line 84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52" name="Group 85"/>
          <p:cNvGrpSpPr>
            <a:grpSpLocks/>
          </p:cNvGrpSpPr>
          <p:nvPr/>
        </p:nvGrpSpPr>
        <p:grpSpPr bwMode="auto">
          <a:xfrm>
            <a:off x="1093663" y="4643859"/>
            <a:ext cx="679450" cy="301625"/>
            <a:chOff x="780" y="1553"/>
            <a:chExt cx="428" cy="190"/>
          </a:xfrm>
        </p:grpSpPr>
        <p:sp>
          <p:nvSpPr>
            <p:cNvPr id="74" name="Rectangle 8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Rectangle 8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M</a:t>
              </a:r>
            </a:p>
          </p:txBody>
        </p:sp>
      </p:grpSp>
      <p:grpSp>
        <p:nvGrpSpPr>
          <p:cNvPr id="61" name="Group 88"/>
          <p:cNvGrpSpPr>
            <a:grpSpLocks/>
          </p:cNvGrpSpPr>
          <p:nvPr/>
        </p:nvGrpSpPr>
        <p:grpSpPr bwMode="auto">
          <a:xfrm>
            <a:off x="5818063" y="5202262"/>
            <a:ext cx="1387475" cy="1044575"/>
            <a:chOff x="3601" y="168"/>
            <a:chExt cx="874" cy="658"/>
          </a:xfrm>
        </p:grpSpPr>
        <p:sp>
          <p:nvSpPr>
            <p:cNvPr id="77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sl-SI" sz="1800" dirty="0" smtClean="0">
                  <a:latin typeface="+mj-lt"/>
                </a:rPr>
                <a:t>omrežna</a:t>
              </a:r>
            </a:p>
            <a:p>
              <a:pPr algn="ctr">
                <a:lnSpc>
                  <a:spcPct val="110000"/>
                </a:lnSpc>
              </a:pPr>
              <a:r>
                <a:rPr lang="sl-SI" dirty="0" smtClean="0">
                  <a:latin typeface="+mj-lt"/>
                </a:rPr>
                <a:t>povezavna</a:t>
              </a:r>
            </a:p>
            <a:p>
              <a:pPr algn="ctr">
                <a:lnSpc>
                  <a:spcPct val="110000"/>
                </a:lnSpc>
              </a:pPr>
              <a:r>
                <a:rPr lang="sl-SI" sz="1800" dirty="0" smtClean="0">
                  <a:latin typeface="+mj-lt"/>
                </a:rPr>
                <a:t>fizična</a:t>
              </a:r>
              <a:endParaRPr lang="en-US" sz="1800" dirty="0">
                <a:latin typeface="+mj-lt"/>
              </a:endParaRPr>
            </a:p>
          </p:txBody>
        </p:sp>
        <p:sp>
          <p:nvSpPr>
            <p:cNvPr id="81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68" name="Group 94"/>
          <p:cNvGrpSpPr>
            <a:grpSpLocks/>
          </p:cNvGrpSpPr>
          <p:nvPr/>
        </p:nvGrpSpPr>
        <p:grpSpPr bwMode="auto">
          <a:xfrm>
            <a:off x="5852169" y="3027611"/>
            <a:ext cx="1387475" cy="733425"/>
            <a:chOff x="4696" y="597"/>
            <a:chExt cx="874" cy="462"/>
          </a:xfrm>
        </p:grpSpPr>
        <p:sp>
          <p:nvSpPr>
            <p:cNvPr id="83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sl-SI" sz="1800" dirty="0" smtClean="0">
                  <a:latin typeface="+mj-lt"/>
                </a:rPr>
                <a:t>povezavna</a:t>
              </a:r>
              <a:endParaRPr lang="en-US" sz="1800" dirty="0">
                <a:latin typeface="+mj-lt"/>
              </a:endParaRPr>
            </a:p>
            <a:p>
              <a:pPr algn="ctr">
                <a:lnSpc>
                  <a:spcPct val="110000"/>
                </a:lnSpc>
              </a:pPr>
              <a:r>
                <a:rPr lang="sl-SI" sz="1800" dirty="0" smtClean="0">
                  <a:latin typeface="+mj-lt"/>
                </a:rPr>
                <a:t>fizična</a:t>
              </a:r>
              <a:endParaRPr lang="en-US" sz="1800" dirty="0">
                <a:latin typeface="+mj-lt"/>
              </a:endParaRPr>
            </a:p>
          </p:txBody>
        </p:sp>
      </p:grpSp>
      <p:sp>
        <p:nvSpPr>
          <p:cNvPr id="87" name="Freeform 99"/>
          <p:cNvSpPr>
            <a:spLocks/>
          </p:cNvSpPr>
          <p:nvPr/>
        </p:nvSpPr>
        <p:spPr bwMode="auto">
          <a:xfrm>
            <a:off x="7142038" y="5174257"/>
            <a:ext cx="655638" cy="1135063"/>
          </a:xfrm>
          <a:custGeom>
            <a:avLst/>
            <a:gdLst>
              <a:gd name="T0" fmla="*/ 655638 w 413"/>
              <a:gd name="T1" fmla="*/ 904875 h 715"/>
              <a:gd name="T2" fmla="*/ 14288 w 413"/>
              <a:gd name="T3" fmla="*/ 0 h 715"/>
              <a:gd name="T4" fmla="*/ 0 w 413"/>
              <a:gd name="T5" fmla="*/ 958850 h 715"/>
              <a:gd name="T6" fmla="*/ 630238 w 413"/>
              <a:gd name="T7" fmla="*/ 1135063 h 715"/>
              <a:gd name="T8" fmla="*/ 655638 w 413"/>
              <a:gd name="T9" fmla="*/ 904875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73" name="Group 100"/>
          <p:cNvGrpSpPr>
            <a:grpSpLocks/>
          </p:cNvGrpSpPr>
          <p:nvPr/>
        </p:nvGrpSpPr>
        <p:grpSpPr bwMode="auto">
          <a:xfrm>
            <a:off x="7745288" y="5949281"/>
            <a:ext cx="766763" cy="433387"/>
            <a:chOff x="3600" y="219"/>
            <a:chExt cx="360" cy="175"/>
          </a:xfrm>
        </p:grpSpPr>
        <p:sp>
          <p:nvSpPr>
            <p:cNvPr id="89" name="Oval 10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0" name="Line 10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1" name="Line 10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2" name="Rectangle 10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3" name="Oval 10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02" name="Freeform 114"/>
          <p:cNvSpPr>
            <a:spLocks/>
          </p:cNvSpPr>
          <p:nvPr/>
        </p:nvSpPr>
        <p:spPr bwMode="auto">
          <a:xfrm>
            <a:off x="1944563" y="2132667"/>
            <a:ext cx="5404290" cy="4012122"/>
          </a:xfrm>
          <a:custGeom>
            <a:avLst/>
            <a:gdLst>
              <a:gd name="T0" fmla="*/ 1384300 w 3316"/>
              <a:gd name="T1" fmla="*/ 0 h 3461"/>
              <a:gd name="T2" fmla="*/ 1393825 w 3316"/>
              <a:gd name="T3" fmla="*/ 2351088 h 3461"/>
              <a:gd name="T4" fmla="*/ 4146550 w 3316"/>
              <a:gd name="T5" fmla="*/ 2351088 h 3461"/>
              <a:gd name="T6" fmla="*/ 4146550 w 3316"/>
              <a:gd name="T7" fmla="*/ 1871663 h 3461"/>
              <a:gd name="T8" fmla="*/ 5229225 w 3316"/>
              <a:gd name="T9" fmla="*/ 1871663 h 3461"/>
              <a:gd name="T10" fmla="*/ 5264150 w 3316"/>
              <a:gd name="T11" fmla="*/ 4970463 h 3461"/>
              <a:gd name="T12" fmla="*/ 4997450 w 3316"/>
              <a:gd name="T13" fmla="*/ 4740276 h 3461"/>
              <a:gd name="T14" fmla="*/ 4989513 w 3316"/>
              <a:gd name="T15" fmla="*/ 3789363 h 3461"/>
              <a:gd name="T16" fmla="*/ 3976688 w 3316"/>
              <a:gd name="T17" fmla="*/ 3789363 h 3461"/>
              <a:gd name="T18" fmla="*/ 3976688 w 3316"/>
              <a:gd name="T19" fmla="*/ 4873626 h 3461"/>
              <a:gd name="T20" fmla="*/ 1677988 w 3316"/>
              <a:gd name="T21" fmla="*/ 5494338 h 3461"/>
              <a:gd name="T22" fmla="*/ 0 w 3316"/>
              <a:gd name="T23" fmla="*/ 5494338 h 3461"/>
              <a:gd name="T24" fmla="*/ 0 w 3316"/>
              <a:gd name="T25" fmla="*/ 3976688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  <a:gd name="connsiteX0" fmla="*/ 2612 w 10000"/>
              <a:gd name="connsiteY0" fmla="*/ 0 h 7220"/>
              <a:gd name="connsiteX1" fmla="*/ 2648 w 10000"/>
              <a:gd name="connsiteY1" fmla="*/ 1499 h 7220"/>
              <a:gd name="connsiteX2" fmla="*/ 7877 w 10000"/>
              <a:gd name="connsiteY2" fmla="*/ 1499 h 7220"/>
              <a:gd name="connsiteX3" fmla="*/ 7877 w 10000"/>
              <a:gd name="connsiteY3" fmla="*/ 627 h 7220"/>
              <a:gd name="connsiteX4" fmla="*/ 9934 w 10000"/>
              <a:gd name="connsiteY4" fmla="*/ 627 h 7220"/>
              <a:gd name="connsiteX5" fmla="*/ 10000 w 10000"/>
              <a:gd name="connsiteY5" fmla="*/ 6267 h 7220"/>
              <a:gd name="connsiteX6" fmla="*/ 9493 w 10000"/>
              <a:gd name="connsiteY6" fmla="*/ 5848 h 7220"/>
              <a:gd name="connsiteX7" fmla="*/ 9478 w 10000"/>
              <a:gd name="connsiteY7" fmla="*/ 4117 h 7220"/>
              <a:gd name="connsiteX8" fmla="*/ 7554 w 10000"/>
              <a:gd name="connsiteY8" fmla="*/ 4117 h 7220"/>
              <a:gd name="connsiteX9" fmla="*/ 7554 w 10000"/>
              <a:gd name="connsiteY9" fmla="*/ 6090 h 7220"/>
              <a:gd name="connsiteX10" fmla="*/ 3188 w 10000"/>
              <a:gd name="connsiteY10" fmla="*/ 7220 h 7220"/>
              <a:gd name="connsiteX11" fmla="*/ 0 w 10000"/>
              <a:gd name="connsiteY11" fmla="*/ 7220 h 7220"/>
              <a:gd name="connsiteX12" fmla="*/ 0 w 10000"/>
              <a:gd name="connsiteY12" fmla="*/ 4458 h 7220"/>
              <a:gd name="connsiteX0" fmla="*/ 2612 w 10000"/>
              <a:gd name="connsiteY0" fmla="*/ 0 h 10000"/>
              <a:gd name="connsiteX1" fmla="*/ 2612 w 10000"/>
              <a:gd name="connsiteY1" fmla="*/ 3812 h 10000"/>
              <a:gd name="connsiteX2" fmla="*/ 7877 w 10000"/>
              <a:gd name="connsiteY2" fmla="*/ 2076 h 10000"/>
              <a:gd name="connsiteX3" fmla="*/ 7877 w 10000"/>
              <a:gd name="connsiteY3" fmla="*/ 868 h 10000"/>
              <a:gd name="connsiteX4" fmla="*/ 9934 w 10000"/>
              <a:gd name="connsiteY4" fmla="*/ 868 h 10000"/>
              <a:gd name="connsiteX5" fmla="*/ 10000 w 10000"/>
              <a:gd name="connsiteY5" fmla="*/ 8680 h 10000"/>
              <a:gd name="connsiteX6" fmla="*/ 9493 w 10000"/>
              <a:gd name="connsiteY6" fmla="*/ 8100 h 10000"/>
              <a:gd name="connsiteX7" fmla="*/ 9478 w 10000"/>
              <a:gd name="connsiteY7" fmla="*/ 5702 h 10000"/>
              <a:gd name="connsiteX8" fmla="*/ 7554 w 10000"/>
              <a:gd name="connsiteY8" fmla="*/ 5702 h 10000"/>
              <a:gd name="connsiteX9" fmla="*/ 7554 w 10000"/>
              <a:gd name="connsiteY9" fmla="*/ 8435 h 10000"/>
              <a:gd name="connsiteX10" fmla="*/ 3188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75 h 10000"/>
              <a:gd name="connsiteX0" fmla="*/ 2612 w 10000"/>
              <a:gd name="connsiteY0" fmla="*/ 0 h 10000"/>
              <a:gd name="connsiteX1" fmla="*/ 2612 w 10000"/>
              <a:gd name="connsiteY1" fmla="*/ 3812 h 10000"/>
              <a:gd name="connsiteX2" fmla="*/ 7947 w 10000"/>
              <a:gd name="connsiteY2" fmla="*/ 5083 h 10000"/>
              <a:gd name="connsiteX3" fmla="*/ 7877 w 10000"/>
              <a:gd name="connsiteY3" fmla="*/ 868 h 10000"/>
              <a:gd name="connsiteX4" fmla="*/ 9934 w 10000"/>
              <a:gd name="connsiteY4" fmla="*/ 868 h 10000"/>
              <a:gd name="connsiteX5" fmla="*/ 10000 w 10000"/>
              <a:gd name="connsiteY5" fmla="*/ 8680 h 10000"/>
              <a:gd name="connsiteX6" fmla="*/ 9493 w 10000"/>
              <a:gd name="connsiteY6" fmla="*/ 8100 h 10000"/>
              <a:gd name="connsiteX7" fmla="*/ 9478 w 10000"/>
              <a:gd name="connsiteY7" fmla="*/ 5702 h 10000"/>
              <a:gd name="connsiteX8" fmla="*/ 7554 w 10000"/>
              <a:gd name="connsiteY8" fmla="*/ 5702 h 10000"/>
              <a:gd name="connsiteX9" fmla="*/ 7554 w 10000"/>
              <a:gd name="connsiteY9" fmla="*/ 8435 h 10000"/>
              <a:gd name="connsiteX10" fmla="*/ 3188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75 h 10000"/>
              <a:gd name="connsiteX0" fmla="*/ 2612 w 10000"/>
              <a:gd name="connsiteY0" fmla="*/ 0 h 10000"/>
              <a:gd name="connsiteX1" fmla="*/ 2612 w 10000"/>
              <a:gd name="connsiteY1" fmla="*/ 3812 h 10000"/>
              <a:gd name="connsiteX2" fmla="*/ 7947 w 10000"/>
              <a:gd name="connsiteY2" fmla="*/ 5083 h 10000"/>
              <a:gd name="connsiteX3" fmla="*/ 7877 w 10000"/>
              <a:gd name="connsiteY3" fmla="*/ 868 h 10000"/>
              <a:gd name="connsiteX4" fmla="*/ 9934 w 10000"/>
              <a:gd name="connsiteY4" fmla="*/ 868 h 10000"/>
              <a:gd name="connsiteX5" fmla="*/ 10000 w 10000"/>
              <a:gd name="connsiteY5" fmla="*/ 8680 h 10000"/>
              <a:gd name="connsiteX6" fmla="*/ 9493 w 10000"/>
              <a:gd name="connsiteY6" fmla="*/ 8100 h 10000"/>
              <a:gd name="connsiteX7" fmla="*/ 9478 w 10000"/>
              <a:gd name="connsiteY7" fmla="*/ 5702 h 10000"/>
              <a:gd name="connsiteX8" fmla="*/ 7554 w 10000"/>
              <a:gd name="connsiteY8" fmla="*/ 5702 h 10000"/>
              <a:gd name="connsiteX9" fmla="*/ 7554 w 10000"/>
              <a:gd name="connsiteY9" fmla="*/ 8435 h 10000"/>
              <a:gd name="connsiteX10" fmla="*/ 3188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75 h 10000"/>
              <a:gd name="connsiteX0" fmla="*/ 2612 w 10000"/>
              <a:gd name="connsiteY0" fmla="*/ 0 h 10000"/>
              <a:gd name="connsiteX1" fmla="*/ 2612 w 10000"/>
              <a:gd name="connsiteY1" fmla="*/ 3812 h 10000"/>
              <a:gd name="connsiteX2" fmla="*/ 7947 w 10000"/>
              <a:gd name="connsiteY2" fmla="*/ 5083 h 10000"/>
              <a:gd name="connsiteX3" fmla="*/ 7947 w 10000"/>
              <a:gd name="connsiteY3" fmla="*/ 3994 h 10000"/>
              <a:gd name="connsiteX4" fmla="*/ 9934 w 10000"/>
              <a:gd name="connsiteY4" fmla="*/ 868 h 10000"/>
              <a:gd name="connsiteX5" fmla="*/ 10000 w 10000"/>
              <a:gd name="connsiteY5" fmla="*/ 8680 h 10000"/>
              <a:gd name="connsiteX6" fmla="*/ 9493 w 10000"/>
              <a:gd name="connsiteY6" fmla="*/ 8100 h 10000"/>
              <a:gd name="connsiteX7" fmla="*/ 9478 w 10000"/>
              <a:gd name="connsiteY7" fmla="*/ 5702 h 10000"/>
              <a:gd name="connsiteX8" fmla="*/ 7554 w 10000"/>
              <a:gd name="connsiteY8" fmla="*/ 5702 h 10000"/>
              <a:gd name="connsiteX9" fmla="*/ 7554 w 10000"/>
              <a:gd name="connsiteY9" fmla="*/ 8435 h 10000"/>
              <a:gd name="connsiteX10" fmla="*/ 3188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75 h 10000"/>
              <a:gd name="connsiteX0" fmla="*/ 2612 w 11093"/>
              <a:gd name="connsiteY0" fmla="*/ 0 h 10000"/>
              <a:gd name="connsiteX1" fmla="*/ 2612 w 11093"/>
              <a:gd name="connsiteY1" fmla="*/ 3812 h 10000"/>
              <a:gd name="connsiteX2" fmla="*/ 7947 w 11093"/>
              <a:gd name="connsiteY2" fmla="*/ 5083 h 10000"/>
              <a:gd name="connsiteX3" fmla="*/ 7947 w 11093"/>
              <a:gd name="connsiteY3" fmla="*/ 3994 h 10000"/>
              <a:gd name="connsiteX4" fmla="*/ 11093 w 11093"/>
              <a:gd name="connsiteY4" fmla="*/ 3994 h 10000"/>
              <a:gd name="connsiteX5" fmla="*/ 10000 w 11093"/>
              <a:gd name="connsiteY5" fmla="*/ 8680 h 10000"/>
              <a:gd name="connsiteX6" fmla="*/ 9493 w 11093"/>
              <a:gd name="connsiteY6" fmla="*/ 8100 h 10000"/>
              <a:gd name="connsiteX7" fmla="*/ 9478 w 11093"/>
              <a:gd name="connsiteY7" fmla="*/ 5702 h 10000"/>
              <a:gd name="connsiteX8" fmla="*/ 7554 w 11093"/>
              <a:gd name="connsiteY8" fmla="*/ 5702 h 10000"/>
              <a:gd name="connsiteX9" fmla="*/ 7554 w 11093"/>
              <a:gd name="connsiteY9" fmla="*/ 8435 h 10000"/>
              <a:gd name="connsiteX10" fmla="*/ 3188 w 11093"/>
              <a:gd name="connsiteY10" fmla="*/ 10000 h 10000"/>
              <a:gd name="connsiteX11" fmla="*/ 0 w 11093"/>
              <a:gd name="connsiteY11" fmla="*/ 10000 h 10000"/>
              <a:gd name="connsiteX12" fmla="*/ 0 w 11093"/>
              <a:gd name="connsiteY12" fmla="*/ 6175 h 10000"/>
              <a:gd name="connsiteX0" fmla="*/ 2612 w 11093"/>
              <a:gd name="connsiteY0" fmla="*/ 0 h 10000"/>
              <a:gd name="connsiteX1" fmla="*/ 2612 w 11093"/>
              <a:gd name="connsiteY1" fmla="*/ 3812 h 10000"/>
              <a:gd name="connsiteX2" fmla="*/ 7947 w 11093"/>
              <a:gd name="connsiteY2" fmla="*/ 5083 h 10000"/>
              <a:gd name="connsiteX3" fmla="*/ 7947 w 11093"/>
              <a:gd name="connsiteY3" fmla="*/ 3994 h 10000"/>
              <a:gd name="connsiteX4" fmla="*/ 11093 w 11093"/>
              <a:gd name="connsiteY4" fmla="*/ 3994 h 10000"/>
              <a:gd name="connsiteX5" fmla="*/ 11093 w 11093"/>
              <a:gd name="connsiteY5" fmla="*/ 8169 h 10000"/>
              <a:gd name="connsiteX6" fmla="*/ 9493 w 11093"/>
              <a:gd name="connsiteY6" fmla="*/ 8100 h 10000"/>
              <a:gd name="connsiteX7" fmla="*/ 9478 w 11093"/>
              <a:gd name="connsiteY7" fmla="*/ 5702 h 10000"/>
              <a:gd name="connsiteX8" fmla="*/ 7554 w 11093"/>
              <a:gd name="connsiteY8" fmla="*/ 5702 h 10000"/>
              <a:gd name="connsiteX9" fmla="*/ 7554 w 11093"/>
              <a:gd name="connsiteY9" fmla="*/ 8435 h 10000"/>
              <a:gd name="connsiteX10" fmla="*/ 3188 w 11093"/>
              <a:gd name="connsiteY10" fmla="*/ 10000 h 10000"/>
              <a:gd name="connsiteX11" fmla="*/ 0 w 11093"/>
              <a:gd name="connsiteY11" fmla="*/ 10000 h 10000"/>
              <a:gd name="connsiteX12" fmla="*/ 0 w 11093"/>
              <a:gd name="connsiteY12" fmla="*/ 6175 h 10000"/>
              <a:gd name="connsiteX0" fmla="*/ 2612 w 11093"/>
              <a:gd name="connsiteY0" fmla="*/ 0 h 10000"/>
              <a:gd name="connsiteX1" fmla="*/ 1344 w 11093"/>
              <a:gd name="connsiteY1" fmla="*/ 3908 h 10000"/>
              <a:gd name="connsiteX2" fmla="*/ 7947 w 11093"/>
              <a:gd name="connsiteY2" fmla="*/ 5083 h 10000"/>
              <a:gd name="connsiteX3" fmla="*/ 7947 w 11093"/>
              <a:gd name="connsiteY3" fmla="*/ 3994 h 10000"/>
              <a:gd name="connsiteX4" fmla="*/ 11093 w 11093"/>
              <a:gd name="connsiteY4" fmla="*/ 3994 h 10000"/>
              <a:gd name="connsiteX5" fmla="*/ 11093 w 11093"/>
              <a:gd name="connsiteY5" fmla="*/ 8169 h 10000"/>
              <a:gd name="connsiteX6" fmla="*/ 9493 w 11093"/>
              <a:gd name="connsiteY6" fmla="*/ 8100 h 10000"/>
              <a:gd name="connsiteX7" fmla="*/ 9478 w 11093"/>
              <a:gd name="connsiteY7" fmla="*/ 5702 h 10000"/>
              <a:gd name="connsiteX8" fmla="*/ 7554 w 11093"/>
              <a:gd name="connsiteY8" fmla="*/ 5702 h 10000"/>
              <a:gd name="connsiteX9" fmla="*/ 7554 w 11093"/>
              <a:gd name="connsiteY9" fmla="*/ 8435 h 10000"/>
              <a:gd name="connsiteX10" fmla="*/ 3188 w 11093"/>
              <a:gd name="connsiteY10" fmla="*/ 10000 h 10000"/>
              <a:gd name="connsiteX11" fmla="*/ 0 w 11093"/>
              <a:gd name="connsiteY11" fmla="*/ 10000 h 10000"/>
              <a:gd name="connsiteX12" fmla="*/ 0 w 11093"/>
              <a:gd name="connsiteY12" fmla="*/ 6175 h 10000"/>
              <a:gd name="connsiteX0" fmla="*/ 1344 w 11093"/>
              <a:gd name="connsiteY0" fmla="*/ 0 h 9904"/>
              <a:gd name="connsiteX1" fmla="*/ 1344 w 11093"/>
              <a:gd name="connsiteY1" fmla="*/ 3812 h 9904"/>
              <a:gd name="connsiteX2" fmla="*/ 7947 w 11093"/>
              <a:gd name="connsiteY2" fmla="*/ 4987 h 9904"/>
              <a:gd name="connsiteX3" fmla="*/ 7947 w 11093"/>
              <a:gd name="connsiteY3" fmla="*/ 3898 h 9904"/>
              <a:gd name="connsiteX4" fmla="*/ 11093 w 11093"/>
              <a:gd name="connsiteY4" fmla="*/ 3898 h 9904"/>
              <a:gd name="connsiteX5" fmla="*/ 11093 w 11093"/>
              <a:gd name="connsiteY5" fmla="*/ 8073 h 9904"/>
              <a:gd name="connsiteX6" fmla="*/ 9493 w 11093"/>
              <a:gd name="connsiteY6" fmla="*/ 8004 h 9904"/>
              <a:gd name="connsiteX7" fmla="*/ 9478 w 11093"/>
              <a:gd name="connsiteY7" fmla="*/ 5606 h 9904"/>
              <a:gd name="connsiteX8" fmla="*/ 7554 w 11093"/>
              <a:gd name="connsiteY8" fmla="*/ 5606 h 9904"/>
              <a:gd name="connsiteX9" fmla="*/ 7554 w 11093"/>
              <a:gd name="connsiteY9" fmla="*/ 8339 h 9904"/>
              <a:gd name="connsiteX10" fmla="*/ 3188 w 11093"/>
              <a:gd name="connsiteY10" fmla="*/ 9904 h 9904"/>
              <a:gd name="connsiteX11" fmla="*/ 0 w 11093"/>
              <a:gd name="connsiteY11" fmla="*/ 9904 h 9904"/>
              <a:gd name="connsiteX12" fmla="*/ 0 w 11093"/>
              <a:gd name="connsiteY12" fmla="*/ 6079 h 9904"/>
              <a:gd name="connsiteX0" fmla="*/ 1212 w 10000"/>
              <a:gd name="connsiteY0" fmla="*/ 0 h 10000"/>
              <a:gd name="connsiteX1" fmla="*/ 1212 w 10000"/>
              <a:gd name="connsiteY1" fmla="*/ 3849 h 10000"/>
              <a:gd name="connsiteX2" fmla="*/ 7164 w 10000"/>
              <a:gd name="connsiteY2" fmla="*/ 5035 h 10000"/>
              <a:gd name="connsiteX3" fmla="*/ 7254 w 10000"/>
              <a:gd name="connsiteY3" fmla="*/ 2750 h 10000"/>
              <a:gd name="connsiteX4" fmla="*/ 10000 w 10000"/>
              <a:gd name="connsiteY4" fmla="*/ 3936 h 10000"/>
              <a:gd name="connsiteX5" fmla="*/ 10000 w 10000"/>
              <a:gd name="connsiteY5" fmla="*/ 8151 h 10000"/>
              <a:gd name="connsiteX6" fmla="*/ 8558 w 10000"/>
              <a:gd name="connsiteY6" fmla="*/ 8082 h 10000"/>
              <a:gd name="connsiteX7" fmla="*/ 8544 w 10000"/>
              <a:gd name="connsiteY7" fmla="*/ 5660 h 10000"/>
              <a:gd name="connsiteX8" fmla="*/ 6810 w 10000"/>
              <a:gd name="connsiteY8" fmla="*/ 5660 h 10000"/>
              <a:gd name="connsiteX9" fmla="*/ 6810 w 10000"/>
              <a:gd name="connsiteY9" fmla="*/ 8420 h 10000"/>
              <a:gd name="connsiteX10" fmla="*/ 2874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38 h 10000"/>
              <a:gd name="connsiteX0" fmla="*/ 1212 w 10000"/>
              <a:gd name="connsiteY0" fmla="*/ 0 h 10000"/>
              <a:gd name="connsiteX1" fmla="*/ 1212 w 10000"/>
              <a:gd name="connsiteY1" fmla="*/ 3849 h 10000"/>
              <a:gd name="connsiteX2" fmla="*/ 7164 w 10000"/>
              <a:gd name="connsiteY2" fmla="*/ 5035 h 10000"/>
              <a:gd name="connsiteX3" fmla="*/ 6884 w 10000"/>
              <a:gd name="connsiteY3" fmla="*/ 2750 h 10000"/>
              <a:gd name="connsiteX4" fmla="*/ 10000 w 10000"/>
              <a:gd name="connsiteY4" fmla="*/ 3936 h 10000"/>
              <a:gd name="connsiteX5" fmla="*/ 10000 w 10000"/>
              <a:gd name="connsiteY5" fmla="*/ 8151 h 10000"/>
              <a:gd name="connsiteX6" fmla="*/ 8558 w 10000"/>
              <a:gd name="connsiteY6" fmla="*/ 8082 h 10000"/>
              <a:gd name="connsiteX7" fmla="*/ 8544 w 10000"/>
              <a:gd name="connsiteY7" fmla="*/ 5660 h 10000"/>
              <a:gd name="connsiteX8" fmla="*/ 6810 w 10000"/>
              <a:gd name="connsiteY8" fmla="*/ 5660 h 10000"/>
              <a:gd name="connsiteX9" fmla="*/ 6810 w 10000"/>
              <a:gd name="connsiteY9" fmla="*/ 8420 h 10000"/>
              <a:gd name="connsiteX10" fmla="*/ 2874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38 h 10000"/>
              <a:gd name="connsiteX0" fmla="*/ 1212 w 10000"/>
              <a:gd name="connsiteY0" fmla="*/ 0 h 10000"/>
              <a:gd name="connsiteX1" fmla="*/ 1212 w 10000"/>
              <a:gd name="connsiteY1" fmla="*/ 3849 h 10000"/>
              <a:gd name="connsiteX2" fmla="*/ 6884 w 10000"/>
              <a:gd name="connsiteY2" fmla="*/ 3849 h 10000"/>
              <a:gd name="connsiteX3" fmla="*/ 6884 w 10000"/>
              <a:gd name="connsiteY3" fmla="*/ 2750 h 10000"/>
              <a:gd name="connsiteX4" fmla="*/ 10000 w 10000"/>
              <a:gd name="connsiteY4" fmla="*/ 3936 h 10000"/>
              <a:gd name="connsiteX5" fmla="*/ 10000 w 10000"/>
              <a:gd name="connsiteY5" fmla="*/ 8151 h 10000"/>
              <a:gd name="connsiteX6" fmla="*/ 8558 w 10000"/>
              <a:gd name="connsiteY6" fmla="*/ 8082 h 10000"/>
              <a:gd name="connsiteX7" fmla="*/ 8544 w 10000"/>
              <a:gd name="connsiteY7" fmla="*/ 5660 h 10000"/>
              <a:gd name="connsiteX8" fmla="*/ 6810 w 10000"/>
              <a:gd name="connsiteY8" fmla="*/ 5660 h 10000"/>
              <a:gd name="connsiteX9" fmla="*/ 6810 w 10000"/>
              <a:gd name="connsiteY9" fmla="*/ 8420 h 10000"/>
              <a:gd name="connsiteX10" fmla="*/ 2874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38 h 10000"/>
              <a:gd name="connsiteX0" fmla="*/ 1212 w 10000"/>
              <a:gd name="connsiteY0" fmla="*/ 0 h 10000"/>
              <a:gd name="connsiteX1" fmla="*/ 1212 w 10000"/>
              <a:gd name="connsiteY1" fmla="*/ 3849 h 10000"/>
              <a:gd name="connsiteX2" fmla="*/ 6884 w 10000"/>
              <a:gd name="connsiteY2" fmla="*/ 3849 h 10000"/>
              <a:gd name="connsiteX3" fmla="*/ 6884 w 10000"/>
              <a:gd name="connsiteY3" fmla="*/ 2750 h 10000"/>
              <a:gd name="connsiteX4" fmla="*/ 8610 w 10000"/>
              <a:gd name="connsiteY4" fmla="*/ 2750 h 10000"/>
              <a:gd name="connsiteX5" fmla="*/ 10000 w 10000"/>
              <a:gd name="connsiteY5" fmla="*/ 8151 h 10000"/>
              <a:gd name="connsiteX6" fmla="*/ 8558 w 10000"/>
              <a:gd name="connsiteY6" fmla="*/ 8082 h 10000"/>
              <a:gd name="connsiteX7" fmla="*/ 8544 w 10000"/>
              <a:gd name="connsiteY7" fmla="*/ 5660 h 10000"/>
              <a:gd name="connsiteX8" fmla="*/ 6810 w 10000"/>
              <a:gd name="connsiteY8" fmla="*/ 5660 h 10000"/>
              <a:gd name="connsiteX9" fmla="*/ 6810 w 10000"/>
              <a:gd name="connsiteY9" fmla="*/ 8420 h 10000"/>
              <a:gd name="connsiteX10" fmla="*/ 2874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38 h 10000"/>
              <a:gd name="connsiteX0" fmla="*/ 1212 w 10000"/>
              <a:gd name="connsiteY0" fmla="*/ 0 h 10000"/>
              <a:gd name="connsiteX1" fmla="*/ 1212 w 10000"/>
              <a:gd name="connsiteY1" fmla="*/ 3849 h 10000"/>
              <a:gd name="connsiteX2" fmla="*/ 6884 w 10000"/>
              <a:gd name="connsiteY2" fmla="*/ 3849 h 10000"/>
              <a:gd name="connsiteX3" fmla="*/ 6884 w 10000"/>
              <a:gd name="connsiteY3" fmla="*/ 2750 h 10000"/>
              <a:gd name="connsiteX4" fmla="*/ 8610 w 10000"/>
              <a:gd name="connsiteY4" fmla="*/ 2750 h 10000"/>
              <a:gd name="connsiteX5" fmla="*/ 10000 w 10000"/>
              <a:gd name="connsiteY5" fmla="*/ 8151 h 10000"/>
              <a:gd name="connsiteX6" fmla="*/ 8558 w 10000"/>
              <a:gd name="connsiteY6" fmla="*/ 8082 h 10000"/>
              <a:gd name="connsiteX7" fmla="*/ 8544 w 10000"/>
              <a:gd name="connsiteY7" fmla="*/ 5660 h 10000"/>
              <a:gd name="connsiteX8" fmla="*/ 6810 w 10000"/>
              <a:gd name="connsiteY8" fmla="*/ 5660 h 10000"/>
              <a:gd name="connsiteX9" fmla="*/ 6810 w 10000"/>
              <a:gd name="connsiteY9" fmla="*/ 8420 h 10000"/>
              <a:gd name="connsiteX10" fmla="*/ 2874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38 h 10000"/>
              <a:gd name="connsiteX0" fmla="*/ 1212 w 8857"/>
              <a:gd name="connsiteY0" fmla="*/ 0 h 10000"/>
              <a:gd name="connsiteX1" fmla="*/ 1212 w 8857"/>
              <a:gd name="connsiteY1" fmla="*/ 3849 h 10000"/>
              <a:gd name="connsiteX2" fmla="*/ 6884 w 8857"/>
              <a:gd name="connsiteY2" fmla="*/ 3849 h 10000"/>
              <a:gd name="connsiteX3" fmla="*/ 6884 w 8857"/>
              <a:gd name="connsiteY3" fmla="*/ 2750 h 10000"/>
              <a:gd name="connsiteX4" fmla="*/ 8610 w 8857"/>
              <a:gd name="connsiteY4" fmla="*/ 2750 h 10000"/>
              <a:gd name="connsiteX5" fmla="*/ 8857 w 8857"/>
              <a:gd name="connsiteY5" fmla="*/ 8248 h 10000"/>
              <a:gd name="connsiteX6" fmla="*/ 8558 w 8857"/>
              <a:gd name="connsiteY6" fmla="*/ 8082 h 10000"/>
              <a:gd name="connsiteX7" fmla="*/ 8544 w 8857"/>
              <a:gd name="connsiteY7" fmla="*/ 5660 h 10000"/>
              <a:gd name="connsiteX8" fmla="*/ 6810 w 8857"/>
              <a:gd name="connsiteY8" fmla="*/ 5660 h 10000"/>
              <a:gd name="connsiteX9" fmla="*/ 6810 w 8857"/>
              <a:gd name="connsiteY9" fmla="*/ 8420 h 10000"/>
              <a:gd name="connsiteX10" fmla="*/ 2874 w 8857"/>
              <a:gd name="connsiteY10" fmla="*/ 10000 h 10000"/>
              <a:gd name="connsiteX11" fmla="*/ 0 w 8857"/>
              <a:gd name="connsiteY11" fmla="*/ 10000 h 10000"/>
              <a:gd name="connsiteX12" fmla="*/ 0 w 8857"/>
              <a:gd name="connsiteY12" fmla="*/ 6138 h 10000"/>
              <a:gd name="connsiteX0" fmla="*/ 1368 w 10031"/>
              <a:gd name="connsiteY0" fmla="*/ 0 h 10000"/>
              <a:gd name="connsiteX1" fmla="*/ 1368 w 10031"/>
              <a:gd name="connsiteY1" fmla="*/ 3849 h 10000"/>
              <a:gd name="connsiteX2" fmla="*/ 7772 w 10031"/>
              <a:gd name="connsiteY2" fmla="*/ 3849 h 10000"/>
              <a:gd name="connsiteX3" fmla="*/ 7772 w 10031"/>
              <a:gd name="connsiteY3" fmla="*/ 2750 h 10000"/>
              <a:gd name="connsiteX4" fmla="*/ 9721 w 10031"/>
              <a:gd name="connsiteY4" fmla="*/ 2750 h 10000"/>
              <a:gd name="connsiteX5" fmla="*/ 10000 w 10031"/>
              <a:gd name="connsiteY5" fmla="*/ 8248 h 10000"/>
              <a:gd name="connsiteX6" fmla="*/ 9662 w 10031"/>
              <a:gd name="connsiteY6" fmla="*/ 8082 h 10000"/>
              <a:gd name="connsiteX7" fmla="*/ 9647 w 10031"/>
              <a:gd name="connsiteY7" fmla="*/ 5660 h 10000"/>
              <a:gd name="connsiteX8" fmla="*/ 7689 w 10031"/>
              <a:gd name="connsiteY8" fmla="*/ 5660 h 10000"/>
              <a:gd name="connsiteX9" fmla="*/ 7689 w 10031"/>
              <a:gd name="connsiteY9" fmla="*/ 8420 h 10000"/>
              <a:gd name="connsiteX10" fmla="*/ 3245 w 10031"/>
              <a:gd name="connsiteY10" fmla="*/ 10000 h 10000"/>
              <a:gd name="connsiteX11" fmla="*/ 0 w 10031"/>
              <a:gd name="connsiteY11" fmla="*/ 10000 h 10000"/>
              <a:gd name="connsiteX12" fmla="*/ 0 w 10031"/>
              <a:gd name="connsiteY12" fmla="*/ 6138 h 10000"/>
              <a:gd name="connsiteX0" fmla="*/ 1368 w 10031"/>
              <a:gd name="connsiteY0" fmla="*/ 0 h 10000"/>
              <a:gd name="connsiteX1" fmla="*/ 1368 w 10031"/>
              <a:gd name="connsiteY1" fmla="*/ 3849 h 10000"/>
              <a:gd name="connsiteX2" fmla="*/ 7772 w 10031"/>
              <a:gd name="connsiteY2" fmla="*/ 3849 h 10000"/>
              <a:gd name="connsiteX3" fmla="*/ 7772 w 10031"/>
              <a:gd name="connsiteY3" fmla="*/ 2750 h 10000"/>
              <a:gd name="connsiteX4" fmla="*/ 9721 w 10031"/>
              <a:gd name="connsiteY4" fmla="*/ 2750 h 10000"/>
              <a:gd name="connsiteX5" fmla="*/ 10000 w 10031"/>
              <a:gd name="connsiteY5" fmla="*/ 8248 h 10000"/>
              <a:gd name="connsiteX6" fmla="*/ 9722 w 10031"/>
              <a:gd name="connsiteY6" fmla="*/ 7882 h 10000"/>
              <a:gd name="connsiteX7" fmla="*/ 9647 w 10031"/>
              <a:gd name="connsiteY7" fmla="*/ 5660 h 10000"/>
              <a:gd name="connsiteX8" fmla="*/ 7689 w 10031"/>
              <a:gd name="connsiteY8" fmla="*/ 5660 h 10000"/>
              <a:gd name="connsiteX9" fmla="*/ 7689 w 10031"/>
              <a:gd name="connsiteY9" fmla="*/ 8420 h 10000"/>
              <a:gd name="connsiteX10" fmla="*/ 3245 w 10031"/>
              <a:gd name="connsiteY10" fmla="*/ 10000 h 10000"/>
              <a:gd name="connsiteX11" fmla="*/ 0 w 10031"/>
              <a:gd name="connsiteY11" fmla="*/ 10000 h 10000"/>
              <a:gd name="connsiteX12" fmla="*/ 0 w 10031"/>
              <a:gd name="connsiteY12" fmla="*/ 6138 h 10000"/>
              <a:gd name="connsiteX0" fmla="*/ 1368 w 10031"/>
              <a:gd name="connsiteY0" fmla="*/ 0 h 10081"/>
              <a:gd name="connsiteX1" fmla="*/ 1368 w 10031"/>
              <a:gd name="connsiteY1" fmla="*/ 3849 h 10081"/>
              <a:gd name="connsiteX2" fmla="*/ 7772 w 10031"/>
              <a:gd name="connsiteY2" fmla="*/ 3849 h 10081"/>
              <a:gd name="connsiteX3" fmla="*/ 7772 w 10031"/>
              <a:gd name="connsiteY3" fmla="*/ 2750 h 10081"/>
              <a:gd name="connsiteX4" fmla="*/ 9721 w 10031"/>
              <a:gd name="connsiteY4" fmla="*/ 2750 h 10081"/>
              <a:gd name="connsiteX5" fmla="*/ 10000 w 10031"/>
              <a:gd name="connsiteY5" fmla="*/ 8248 h 10081"/>
              <a:gd name="connsiteX6" fmla="*/ 9722 w 10031"/>
              <a:gd name="connsiteY6" fmla="*/ 7882 h 10081"/>
              <a:gd name="connsiteX7" fmla="*/ 9647 w 10031"/>
              <a:gd name="connsiteY7" fmla="*/ 5660 h 10081"/>
              <a:gd name="connsiteX8" fmla="*/ 7689 w 10031"/>
              <a:gd name="connsiteY8" fmla="*/ 5660 h 10081"/>
              <a:gd name="connsiteX9" fmla="*/ 7633 w 10031"/>
              <a:gd name="connsiteY9" fmla="*/ 10081 h 10081"/>
              <a:gd name="connsiteX10" fmla="*/ 3245 w 10031"/>
              <a:gd name="connsiteY10" fmla="*/ 10000 h 10081"/>
              <a:gd name="connsiteX11" fmla="*/ 0 w 10031"/>
              <a:gd name="connsiteY11" fmla="*/ 10000 h 10081"/>
              <a:gd name="connsiteX12" fmla="*/ 0 w 10031"/>
              <a:gd name="connsiteY12" fmla="*/ 6138 h 10081"/>
              <a:gd name="connsiteX0" fmla="*/ 1368 w 10031"/>
              <a:gd name="connsiteY0" fmla="*/ 0 h 10081"/>
              <a:gd name="connsiteX1" fmla="*/ 1368 w 10031"/>
              <a:gd name="connsiteY1" fmla="*/ 3849 h 10081"/>
              <a:gd name="connsiteX2" fmla="*/ 7772 w 10031"/>
              <a:gd name="connsiteY2" fmla="*/ 3849 h 10081"/>
              <a:gd name="connsiteX3" fmla="*/ 7772 w 10031"/>
              <a:gd name="connsiteY3" fmla="*/ 2750 h 10081"/>
              <a:gd name="connsiteX4" fmla="*/ 9721 w 10031"/>
              <a:gd name="connsiteY4" fmla="*/ 2750 h 10081"/>
              <a:gd name="connsiteX5" fmla="*/ 10000 w 10031"/>
              <a:gd name="connsiteY5" fmla="*/ 8248 h 10081"/>
              <a:gd name="connsiteX6" fmla="*/ 9722 w 10031"/>
              <a:gd name="connsiteY6" fmla="*/ 7882 h 10081"/>
              <a:gd name="connsiteX7" fmla="*/ 9647 w 10031"/>
              <a:gd name="connsiteY7" fmla="*/ 5660 h 10081"/>
              <a:gd name="connsiteX8" fmla="*/ 7633 w 10031"/>
              <a:gd name="connsiteY8" fmla="*/ 5682 h 10081"/>
              <a:gd name="connsiteX9" fmla="*/ 7633 w 10031"/>
              <a:gd name="connsiteY9" fmla="*/ 10081 h 10081"/>
              <a:gd name="connsiteX10" fmla="*/ 3245 w 10031"/>
              <a:gd name="connsiteY10" fmla="*/ 10000 h 10081"/>
              <a:gd name="connsiteX11" fmla="*/ 0 w 10031"/>
              <a:gd name="connsiteY11" fmla="*/ 10000 h 10081"/>
              <a:gd name="connsiteX12" fmla="*/ 0 w 10031"/>
              <a:gd name="connsiteY12" fmla="*/ 6138 h 10081"/>
              <a:gd name="connsiteX0" fmla="*/ 1368 w 10031"/>
              <a:gd name="connsiteY0" fmla="*/ 0 h 10081"/>
              <a:gd name="connsiteX1" fmla="*/ 1368 w 10031"/>
              <a:gd name="connsiteY1" fmla="*/ 3849 h 10081"/>
              <a:gd name="connsiteX2" fmla="*/ 7772 w 10031"/>
              <a:gd name="connsiteY2" fmla="*/ 3849 h 10081"/>
              <a:gd name="connsiteX3" fmla="*/ 7772 w 10031"/>
              <a:gd name="connsiteY3" fmla="*/ 2750 h 10081"/>
              <a:gd name="connsiteX4" fmla="*/ 9721 w 10031"/>
              <a:gd name="connsiteY4" fmla="*/ 2750 h 10081"/>
              <a:gd name="connsiteX5" fmla="*/ 10000 w 10031"/>
              <a:gd name="connsiteY5" fmla="*/ 8248 h 10081"/>
              <a:gd name="connsiteX6" fmla="*/ 9722 w 10031"/>
              <a:gd name="connsiteY6" fmla="*/ 7882 h 10081"/>
              <a:gd name="connsiteX7" fmla="*/ 9647 w 10031"/>
              <a:gd name="connsiteY7" fmla="*/ 5660 h 10081"/>
              <a:gd name="connsiteX8" fmla="*/ 7633 w 10031"/>
              <a:gd name="connsiteY8" fmla="*/ 8248 h 10081"/>
              <a:gd name="connsiteX9" fmla="*/ 7633 w 10031"/>
              <a:gd name="connsiteY9" fmla="*/ 10081 h 10081"/>
              <a:gd name="connsiteX10" fmla="*/ 3245 w 10031"/>
              <a:gd name="connsiteY10" fmla="*/ 10000 h 10081"/>
              <a:gd name="connsiteX11" fmla="*/ 0 w 10031"/>
              <a:gd name="connsiteY11" fmla="*/ 10000 h 10081"/>
              <a:gd name="connsiteX12" fmla="*/ 0 w 10031"/>
              <a:gd name="connsiteY12" fmla="*/ 6138 h 10081"/>
              <a:gd name="connsiteX0" fmla="*/ 1368 w 10031"/>
              <a:gd name="connsiteY0" fmla="*/ 0 h 10081"/>
              <a:gd name="connsiteX1" fmla="*/ 1368 w 10031"/>
              <a:gd name="connsiteY1" fmla="*/ 3849 h 10081"/>
              <a:gd name="connsiteX2" fmla="*/ 7772 w 10031"/>
              <a:gd name="connsiteY2" fmla="*/ 3849 h 10081"/>
              <a:gd name="connsiteX3" fmla="*/ 7772 w 10031"/>
              <a:gd name="connsiteY3" fmla="*/ 2750 h 10081"/>
              <a:gd name="connsiteX4" fmla="*/ 9721 w 10031"/>
              <a:gd name="connsiteY4" fmla="*/ 2750 h 10081"/>
              <a:gd name="connsiteX5" fmla="*/ 10000 w 10031"/>
              <a:gd name="connsiteY5" fmla="*/ 8248 h 10081"/>
              <a:gd name="connsiteX6" fmla="*/ 9722 w 10031"/>
              <a:gd name="connsiteY6" fmla="*/ 7882 h 10081"/>
              <a:gd name="connsiteX7" fmla="*/ 9722 w 10031"/>
              <a:gd name="connsiteY7" fmla="*/ 8248 h 10081"/>
              <a:gd name="connsiteX8" fmla="*/ 7633 w 10031"/>
              <a:gd name="connsiteY8" fmla="*/ 8248 h 10081"/>
              <a:gd name="connsiteX9" fmla="*/ 7633 w 10031"/>
              <a:gd name="connsiteY9" fmla="*/ 10081 h 10081"/>
              <a:gd name="connsiteX10" fmla="*/ 3245 w 10031"/>
              <a:gd name="connsiteY10" fmla="*/ 10000 h 10081"/>
              <a:gd name="connsiteX11" fmla="*/ 0 w 10031"/>
              <a:gd name="connsiteY11" fmla="*/ 10000 h 10081"/>
              <a:gd name="connsiteX12" fmla="*/ 0 w 10031"/>
              <a:gd name="connsiteY12" fmla="*/ 6138 h 10081"/>
              <a:gd name="connsiteX0" fmla="*/ 1368 w 10031"/>
              <a:gd name="connsiteY0" fmla="*/ 0 h 10081"/>
              <a:gd name="connsiteX1" fmla="*/ 1368 w 10031"/>
              <a:gd name="connsiteY1" fmla="*/ 3849 h 10081"/>
              <a:gd name="connsiteX2" fmla="*/ 7772 w 10031"/>
              <a:gd name="connsiteY2" fmla="*/ 3849 h 10081"/>
              <a:gd name="connsiteX3" fmla="*/ 7772 w 10031"/>
              <a:gd name="connsiteY3" fmla="*/ 2750 h 10081"/>
              <a:gd name="connsiteX4" fmla="*/ 9721 w 10031"/>
              <a:gd name="connsiteY4" fmla="*/ 2750 h 10081"/>
              <a:gd name="connsiteX5" fmla="*/ 10000 w 10031"/>
              <a:gd name="connsiteY5" fmla="*/ 8248 h 10081"/>
              <a:gd name="connsiteX6" fmla="*/ 9722 w 10031"/>
              <a:gd name="connsiteY6" fmla="*/ 10081 h 10081"/>
              <a:gd name="connsiteX7" fmla="*/ 9722 w 10031"/>
              <a:gd name="connsiteY7" fmla="*/ 8248 h 10081"/>
              <a:gd name="connsiteX8" fmla="*/ 7633 w 10031"/>
              <a:gd name="connsiteY8" fmla="*/ 8248 h 10081"/>
              <a:gd name="connsiteX9" fmla="*/ 7633 w 10031"/>
              <a:gd name="connsiteY9" fmla="*/ 10081 h 10081"/>
              <a:gd name="connsiteX10" fmla="*/ 3245 w 10031"/>
              <a:gd name="connsiteY10" fmla="*/ 10000 h 10081"/>
              <a:gd name="connsiteX11" fmla="*/ 0 w 10031"/>
              <a:gd name="connsiteY11" fmla="*/ 10000 h 10081"/>
              <a:gd name="connsiteX12" fmla="*/ 0 w 10031"/>
              <a:gd name="connsiteY12" fmla="*/ 6138 h 10081"/>
              <a:gd name="connsiteX0" fmla="*/ 1368 w 10185"/>
              <a:gd name="connsiteY0" fmla="*/ 0 h 10081"/>
              <a:gd name="connsiteX1" fmla="*/ 1368 w 10185"/>
              <a:gd name="connsiteY1" fmla="*/ 3849 h 10081"/>
              <a:gd name="connsiteX2" fmla="*/ 7772 w 10185"/>
              <a:gd name="connsiteY2" fmla="*/ 3849 h 10081"/>
              <a:gd name="connsiteX3" fmla="*/ 7772 w 10185"/>
              <a:gd name="connsiteY3" fmla="*/ 2750 h 10081"/>
              <a:gd name="connsiteX4" fmla="*/ 9721 w 10185"/>
              <a:gd name="connsiteY4" fmla="*/ 2750 h 10081"/>
              <a:gd name="connsiteX5" fmla="*/ 10139 w 10185"/>
              <a:gd name="connsiteY5" fmla="*/ 7332 h 10081"/>
              <a:gd name="connsiteX6" fmla="*/ 10000 w 10185"/>
              <a:gd name="connsiteY6" fmla="*/ 8248 h 10081"/>
              <a:gd name="connsiteX7" fmla="*/ 9722 w 10185"/>
              <a:gd name="connsiteY7" fmla="*/ 10081 h 10081"/>
              <a:gd name="connsiteX8" fmla="*/ 9722 w 10185"/>
              <a:gd name="connsiteY8" fmla="*/ 8248 h 10081"/>
              <a:gd name="connsiteX9" fmla="*/ 7633 w 10185"/>
              <a:gd name="connsiteY9" fmla="*/ 8248 h 10081"/>
              <a:gd name="connsiteX10" fmla="*/ 7633 w 10185"/>
              <a:gd name="connsiteY10" fmla="*/ 10081 h 10081"/>
              <a:gd name="connsiteX11" fmla="*/ 3245 w 10185"/>
              <a:gd name="connsiteY11" fmla="*/ 10000 h 10081"/>
              <a:gd name="connsiteX12" fmla="*/ 0 w 10185"/>
              <a:gd name="connsiteY12" fmla="*/ 10000 h 10081"/>
              <a:gd name="connsiteX13" fmla="*/ 0 w 10185"/>
              <a:gd name="connsiteY13" fmla="*/ 6138 h 10081"/>
              <a:gd name="connsiteX0" fmla="*/ 1368 w 10209"/>
              <a:gd name="connsiteY0" fmla="*/ 0 h 10081"/>
              <a:gd name="connsiteX1" fmla="*/ 1368 w 10209"/>
              <a:gd name="connsiteY1" fmla="*/ 3849 h 10081"/>
              <a:gd name="connsiteX2" fmla="*/ 7772 w 10209"/>
              <a:gd name="connsiteY2" fmla="*/ 3849 h 10081"/>
              <a:gd name="connsiteX3" fmla="*/ 7772 w 10209"/>
              <a:gd name="connsiteY3" fmla="*/ 2750 h 10081"/>
              <a:gd name="connsiteX4" fmla="*/ 9721 w 10209"/>
              <a:gd name="connsiteY4" fmla="*/ 2750 h 10081"/>
              <a:gd name="connsiteX5" fmla="*/ 10139 w 10209"/>
              <a:gd name="connsiteY5" fmla="*/ 7332 h 10081"/>
              <a:gd name="connsiteX6" fmla="*/ 10139 w 10209"/>
              <a:gd name="connsiteY6" fmla="*/ 8431 h 10081"/>
              <a:gd name="connsiteX7" fmla="*/ 9722 w 10209"/>
              <a:gd name="connsiteY7" fmla="*/ 10081 h 10081"/>
              <a:gd name="connsiteX8" fmla="*/ 9722 w 10209"/>
              <a:gd name="connsiteY8" fmla="*/ 8248 h 10081"/>
              <a:gd name="connsiteX9" fmla="*/ 7633 w 10209"/>
              <a:gd name="connsiteY9" fmla="*/ 8248 h 10081"/>
              <a:gd name="connsiteX10" fmla="*/ 7633 w 10209"/>
              <a:gd name="connsiteY10" fmla="*/ 10081 h 10081"/>
              <a:gd name="connsiteX11" fmla="*/ 3245 w 10209"/>
              <a:gd name="connsiteY11" fmla="*/ 10000 h 10081"/>
              <a:gd name="connsiteX12" fmla="*/ 0 w 10209"/>
              <a:gd name="connsiteY12" fmla="*/ 10000 h 10081"/>
              <a:gd name="connsiteX13" fmla="*/ 0 w 10209"/>
              <a:gd name="connsiteY13" fmla="*/ 6138 h 10081"/>
              <a:gd name="connsiteX0" fmla="*/ 1368 w 10139"/>
              <a:gd name="connsiteY0" fmla="*/ 0 h 10081"/>
              <a:gd name="connsiteX1" fmla="*/ 1368 w 10139"/>
              <a:gd name="connsiteY1" fmla="*/ 3849 h 10081"/>
              <a:gd name="connsiteX2" fmla="*/ 7772 w 10139"/>
              <a:gd name="connsiteY2" fmla="*/ 3849 h 10081"/>
              <a:gd name="connsiteX3" fmla="*/ 7772 w 10139"/>
              <a:gd name="connsiteY3" fmla="*/ 2750 h 10081"/>
              <a:gd name="connsiteX4" fmla="*/ 9721 w 10139"/>
              <a:gd name="connsiteY4" fmla="*/ 2750 h 10081"/>
              <a:gd name="connsiteX5" fmla="*/ 10139 w 10139"/>
              <a:gd name="connsiteY5" fmla="*/ 8431 h 10081"/>
              <a:gd name="connsiteX6" fmla="*/ 9722 w 10139"/>
              <a:gd name="connsiteY6" fmla="*/ 10081 h 10081"/>
              <a:gd name="connsiteX7" fmla="*/ 9722 w 10139"/>
              <a:gd name="connsiteY7" fmla="*/ 8248 h 10081"/>
              <a:gd name="connsiteX8" fmla="*/ 7633 w 10139"/>
              <a:gd name="connsiteY8" fmla="*/ 8248 h 10081"/>
              <a:gd name="connsiteX9" fmla="*/ 7633 w 10139"/>
              <a:gd name="connsiteY9" fmla="*/ 10081 h 10081"/>
              <a:gd name="connsiteX10" fmla="*/ 3245 w 10139"/>
              <a:gd name="connsiteY10" fmla="*/ 10000 h 10081"/>
              <a:gd name="connsiteX11" fmla="*/ 0 w 10139"/>
              <a:gd name="connsiteY11" fmla="*/ 10000 h 10081"/>
              <a:gd name="connsiteX12" fmla="*/ 0 w 10139"/>
              <a:gd name="connsiteY12" fmla="*/ 6138 h 10081"/>
              <a:gd name="connsiteX0" fmla="*/ 1368 w 10279"/>
              <a:gd name="connsiteY0" fmla="*/ 0 h 10081"/>
              <a:gd name="connsiteX1" fmla="*/ 1368 w 10279"/>
              <a:gd name="connsiteY1" fmla="*/ 3849 h 10081"/>
              <a:gd name="connsiteX2" fmla="*/ 7772 w 10279"/>
              <a:gd name="connsiteY2" fmla="*/ 3849 h 10081"/>
              <a:gd name="connsiteX3" fmla="*/ 7772 w 10279"/>
              <a:gd name="connsiteY3" fmla="*/ 2750 h 10081"/>
              <a:gd name="connsiteX4" fmla="*/ 9721 w 10279"/>
              <a:gd name="connsiteY4" fmla="*/ 2750 h 10081"/>
              <a:gd name="connsiteX5" fmla="*/ 10279 w 10279"/>
              <a:gd name="connsiteY5" fmla="*/ 6965 h 10081"/>
              <a:gd name="connsiteX6" fmla="*/ 9722 w 10279"/>
              <a:gd name="connsiteY6" fmla="*/ 10081 h 10081"/>
              <a:gd name="connsiteX7" fmla="*/ 9722 w 10279"/>
              <a:gd name="connsiteY7" fmla="*/ 8248 h 10081"/>
              <a:gd name="connsiteX8" fmla="*/ 7633 w 10279"/>
              <a:gd name="connsiteY8" fmla="*/ 8248 h 10081"/>
              <a:gd name="connsiteX9" fmla="*/ 7633 w 10279"/>
              <a:gd name="connsiteY9" fmla="*/ 10081 h 10081"/>
              <a:gd name="connsiteX10" fmla="*/ 3245 w 10279"/>
              <a:gd name="connsiteY10" fmla="*/ 10000 h 10081"/>
              <a:gd name="connsiteX11" fmla="*/ 0 w 10279"/>
              <a:gd name="connsiteY11" fmla="*/ 10000 h 10081"/>
              <a:gd name="connsiteX12" fmla="*/ 0 w 10279"/>
              <a:gd name="connsiteY12" fmla="*/ 6138 h 10081"/>
              <a:gd name="connsiteX0" fmla="*/ 1368 w 10316"/>
              <a:gd name="connsiteY0" fmla="*/ 0 h 10081"/>
              <a:gd name="connsiteX1" fmla="*/ 1368 w 10316"/>
              <a:gd name="connsiteY1" fmla="*/ 3849 h 10081"/>
              <a:gd name="connsiteX2" fmla="*/ 7772 w 10316"/>
              <a:gd name="connsiteY2" fmla="*/ 3849 h 10081"/>
              <a:gd name="connsiteX3" fmla="*/ 7772 w 10316"/>
              <a:gd name="connsiteY3" fmla="*/ 2750 h 10081"/>
              <a:gd name="connsiteX4" fmla="*/ 9721 w 10316"/>
              <a:gd name="connsiteY4" fmla="*/ 2750 h 10081"/>
              <a:gd name="connsiteX5" fmla="*/ 9942 w 10316"/>
              <a:gd name="connsiteY5" fmla="*/ 3615 h 10081"/>
              <a:gd name="connsiteX6" fmla="*/ 10279 w 10316"/>
              <a:gd name="connsiteY6" fmla="*/ 6965 h 10081"/>
              <a:gd name="connsiteX7" fmla="*/ 9722 w 10316"/>
              <a:gd name="connsiteY7" fmla="*/ 10081 h 10081"/>
              <a:gd name="connsiteX8" fmla="*/ 9722 w 10316"/>
              <a:gd name="connsiteY8" fmla="*/ 8248 h 10081"/>
              <a:gd name="connsiteX9" fmla="*/ 7633 w 10316"/>
              <a:gd name="connsiteY9" fmla="*/ 8248 h 10081"/>
              <a:gd name="connsiteX10" fmla="*/ 7633 w 10316"/>
              <a:gd name="connsiteY10" fmla="*/ 10081 h 10081"/>
              <a:gd name="connsiteX11" fmla="*/ 3245 w 10316"/>
              <a:gd name="connsiteY11" fmla="*/ 10000 h 10081"/>
              <a:gd name="connsiteX12" fmla="*/ 0 w 10316"/>
              <a:gd name="connsiteY12" fmla="*/ 10000 h 10081"/>
              <a:gd name="connsiteX13" fmla="*/ 0 w 10316"/>
              <a:gd name="connsiteY13" fmla="*/ 6138 h 10081"/>
              <a:gd name="connsiteX0" fmla="*/ 1368 w 10316"/>
              <a:gd name="connsiteY0" fmla="*/ 0 h 10081"/>
              <a:gd name="connsiteX1" fmla="*/ 1368 w 10316"/>
              <a:gd name="connsiteY1" fmla="*/ 3849 h 10081"/>
              <a:gd name="connsiteX2" fmla="*/ 7772 w 10316"/>
              <a:gd name="connsiteY2" fmla="*/ 3849 h 10081"/>
              <a:gd name="connsiteX3" fmla="*/ 7772 w 10316"/>
              <a:gd name="connsiteY3" fmla="*/ 2750 h 10081"/>
              <a:gd name="connsiteX4" fmla="*/ 9721 w 10316"/>
              <a:gd name="connsiteY4" fmla="*/ 2750 h 10081"/>
              <a:gd name="connsiteX5" fmla="*/ 9861 w 10316"/>
              <a:gd name="connsiteY5" fmla="*/ 3849 h 10081"/>
              <a:gd name="connsiteX6" fmla="*/ 10279 w 10316"/>
              <a:gd name="connsiteY6" fmla="*/ 6965 h 10081"/>
              <a:gd name="connsiteX7" fmla="*/ 9722 w 10316"/>
              <a:gd name="connsiteY7" fmla="*/ 10081 h 10081"/>
              <a:gd name="connsiteX8" fmla="*/ 9722 w 10316"/>
              <a:gd name="connsiteY8" fmla="*/ 8248 h 10081"/>
              <a:gd name="connsiteX9" fmla="*/ 7633 w 10316"/>
              <a:gd name="connsiteY9" fmla="*/ 8248 h 10081"/>
              <a:gd name="connsiteX10" fmla="*/ 7633 w 10316"/>
              <a:gd name="connsiteY10" fmla="*/ 10081 h 10081"/>
              <a:gd name="connsiteX11" fmla="*/ 3245 w 10316"/>
              <a:gd name="connsiteY11" fmla="*/ 10000 h 10081"/>
              <a:gd name="connsiteX12" fmla="*/ 0 w 10316"/>
              <a:gd name="connsiteY12" fmla="*/ 10000 h 10081"/>
              <a:gd name="connsiteX13" fmla="*/ 0 w 10316"/>
              <a:gd name="connsiteY13" fmla="*/ 6138 h 10081"/>
              <a:gd name="connsiteX0" fmla="*/ 1368 w 10316"/>
              <a:gd name="connsiteY0" fmla="*/ 0 h 10081"/>
              <a:gd name="connsiteX1" fmla="*/ 1368 w 10316"/>
              <a:gd name="connsiteY1" fmla="*/ 3849 h 10081"/>
              <a:gd name="connsiteX2" fmla="*/ 7772 w 10316"/>
              <a:gd name="connsiteY2" fmla="*/ 3849 h 10081"/>
              <a:gd name="connsiteX3" fmla="*/ 7772 w 10316"/>
              <a:gd name="connsiteY3" fmla="*/ 2750 h 10081"/>
              <a:gd name="connsiteX4" fmla="*/ 9721 w 10316"/>
              <a:gd name="connsiteY4" fmla="*/ 2750 h 10081"/>
              <a:gd name="connsiteX5" fmla="*/ 9861 w 10316"/>
              <a:gd name="connsiteY5" fmla="*/ 3849 h 10081"/>
              <a:gd name="connsiteX6" fmla="*/ 10279 w 10316"/>
              <a:gd name="connsiteY6" fmla="*/ 6965 h 10081"/>
              <a:gd name="connsiteX7" fmla="*/ 9722 w 10316"/>
              <a:gd name="connsiteY7" fmla="*/ 10081 h 10081"/>
              <a:gd name="connsiteX8" fmla="*/ 9722 w 10316"/>
              <a:gd name="connsiteY8" fmla="*/ 8248 h 10081"/>
              <a:gd name="connsiteX9" fmla="*/ 7633 w 10316"/>
              <a:gd name="connsiteY9" fmla="*/ 8248 h 10081"/>
              <a:gd name="connsiteX10" fmla="*/ 7633 w 10316"/>
              <a:gd name="connsiteY10" fmla="*/ 10081 h 10081"/>
              <a:gd name="connsiteX11" fmla="*/ 3245 w 10316"/>
              <a:gd name="connsiteY11" fmla="*/ 10000 h 10081"/>
              <a:gd name="connsiteX12" fmla="*/ 0 w 10316"/>
              <a:gd name="connsiteY12" fmla="*/ 10000 h 10081"/>
              <a:gd name="connsiteX13" fmla="*/ 0 w 10316"/>
              <a:gd name="connsiteY13" fmla="*/ 6138 h 10081"/>
              <a:gd name="connsiteX0" fmla="*/ 1368 w 10316"/>
              <a:gd name="connsiteY0" fmla="*/ 0 h 10081"/>
              <a:gd name="connsiteX1" fmla="*/ 1368 w 10316"/>
              <a:gd name="connsiteY1" fmla="*/ 3849 h 10081"/>
              <a:gd name="connsiteX2" fmla="*/ 7772 w 10316"/>
              <a:gd name="connsiteY2" fmla="*/ 3849 h 10081"/>
              <a:gd name="connsiteX3" fmla="*/ 7772 w 10316"/>
              <a:gd name="connsiteY3" fmla="*/ 2750 h 10081"/>
              <a:gd name="connsiteX4" fmla="*/ 9721 w 10316"/>
              <a:gd name="connsiteY4" fmla="*/ 2750 h 10081"/>
              <a:gd name="connsiteX5" fmla="*/ 9861 w 10316"/>
              <a:gd name="connsiteY5" fmla="*/ 3849 h 10081"/>
              <a:gd name="connsiteX6" fmla="*/ 10279 w 10316"/>
              <a:gd name="connsiteY6" fmla="*/ 6965 h 10081"/>
              <a:gd name="connsiteX7" fmla="*/ 9722 w 10316"/>
              <a:gd name="connsiteY7" fmla="*/ 10081 h 10081"/>
              <a:gd name="connsiteX8" fmla="*/ 9722 w 10316"/>
              <a:gd name="connsiteY8" fmla="*/ 8248 h 10081"/>
              <a:gd name="connsiteX9" fmla="*/ 7633 w 10316"/>
              <a:gd name="connsiteY9" fmla="*/ 8248 h 10081"/>
              <a:gd name="connsiteX10" fmla="*/ 7633 w 10316"/>
              <a:gd name="connsiteY10" fmla="*/ 10081 h 10081"/>
              <a:gd name="connsiteX11" fmla="*/ 3245 w 10316"/>
              <a:gd name="connsiteY11" fmla="*/ 10000 h 10081"/>
              <a:gd name="connsiteX12" fmla="*/ 0 w 10316"/>
              <a:gd name="connsiteY12" fmla="*/ 10000 h 10081"/>
              <a:gd name="connsiteX13" fmla="*/ 0 w 10316"/>
              <a:gd name="connsiteY13" fmla="*/ 6138 h 10081"/>
              <a:gd name="connsiteX0" fmla="*/ 1368 w 10316"/>
              <a:gd name="connsiteY0" fmla="*/ 0 h 10081"/>
              <a:gd name="connsiteX1" fmla="*/ 1368 w 10316"/>
              <a:gd name="connsiteY1" fmla="*/ 3849 h 10081"/>
              <a:gd name="connsiteX2" fmla="*/ 7772 w 10316"/>
              <a:gd name="connsiteY2" fmla="*/ 3849 h 10081"/>
              <a:gd name="connsiteX3" fmla="*/ 7772 w 10316"/>
              <a:gd name="connsiteY3" fmla="*/ 2750 h 10081"/>
              <a:gd name="connsiteX4" fmla="*/ 9721 w 10316"/>
              <a:gd name="connsiteY4" fmla="*/ 2750 h 10081"/>
              <a:gd name="connsiteX5" fmla="*/ 9861 w 10316"/>
              <a:gd name="connsiteY5" fmla="*/ 3849 h 10081"/>
              <a:gd name="connsiteX6" fmla="*/ 10279 w 10316"/>
              <a:gd name="connsiteY6" fmla="*/ 6965 h 10081"/>
              <a:gd name="connsiteX7" fmla="*/ 9722 w 10316"/>
              <a:gd name="connsiteY7" fmla="*/ 10081 h 10081"/>
              <a:gd name="connsiteX8" fmla="*/ 9722 w 10316"/>
              <a:gd name="connsiteY8" fmla="*/ 8248 h 10081"/>
              <a:gd name="connsiteX9" fmla="*/ 7633 w 10316"/>
              <a:gd name="connsiteY9" fmla="*/ 8248 h 10081"/>
              <a:gd name="connsiteX10" fmla="*/ 7633 w 10316"/>
              <a:gd name="connsiteY10" fmla="*/ 10081 h 10081"/>
              <a:gd name="connsiteX11" fmla="*/ 3245 w 10316"/>
              <a:gd name="connsiteY11" fmla="*/ 10000 h 10081"/>
              <a:gd name="connsiteX12" fmla="*/ 0 w 10316"/>
              <a:gd name="connsiteY12" fmla="*/ 10000 h 10081"/>
              <a:gd name="connsiteX13" fmla="*/ 0 w 10316"/>
              <a:gd name="connsiteY13" fmla="*/ 6138 h 10081"/>
              <a:gd name="connsiteX0" fmla="*/ 1368 w 10316"/>
              <a:gd name="connsiteY0" fmla="*/ 0 h 10081"/>
              <a:gd name="connsiteX1" fmla="*/ 1368 w 10316"/>
              <a:gd name="connsiteY1" fmla="*/ 3849 h 10081"/>
              <a:gd name="connsiteX2" fmla="*/ 7772 w 10316"/>
              <a:gd name="connsiteY2" fmla="*/ 3849 h 10081"/>
              <a:gd name="connsiteX3" fmla="*/ 7772 w 10316"/>
              <a:gd name="connsiteY3" fmla="*/ 2750 h 10081"/>
              <a:gd name="connsiteX4" fmla="*/ 9721 w 10316"/>
              <a:gd name="connsiteY4" fmla="*/ 2750 h 10081"/>
              <a:gd name="connsiteX5" fmla="*/ 9861 w 10316"/>
              <a:gd name="connsiteY5" fmla="*/ 3849 h 10081"/>
              <a:gd name="connsiteX6" fmla="*/ 10279 w 10316"/>
              <a:gd name="connsiteY6" fmla="*/ 6965 h 10081"/>
              <a:gd name="connsiteX7" fmla="*/ 9722 w 10316"/>
              <a:gd name="connsiteY7" fmla="*/ 10081 h 10081"/>
              <a:gd name="connsiteX8" fmla="*/ 9722 w 10316"/>
              <a:gd name="connsiteY8" fmla="*/ 8248 h 10081"/>
              <a:gd name="connsiteX9" fmla="*/ 7633 w 10316"/>
              <a:gd name="connsiteY9" fmla="*/ 8248 h 10081"/>
              <a:gd name="connsiteX10" fmla="*/ 7633 w 10316"/>
              <a:gd name="connsiteY10" fmla="*/ 10081 h 10081"/>
              <a:gd name="connsiteX11" fmla="*/ 3245 w 10316"/>
              <a:gd name="connsiteY11" fmla="*/ 10000 h 10081"/>
              <a:gd name="connsiteX12" fmla="*/ 0 w 10316"/>
              <a:gd name="connsiteY12" fmla="*/ 10000 h 10081"/>
              <a:gd name="connsiteX13" fmla="*/ 0 w 10316"/>
              <a:gd name="connsiteY13" fmla="*/ 6138 h 10081"/>
              <a:gd name="connsiteX0" fmla="*/ 1368 w 10316"/>
              <a:gd name="connsiteY0" fmla="*/ 0 h 10081"/>
              <a:gd name="connsiteX1" fmla="*/ 1368 w 10316"/>
              <a:gd name="connsiteY1" fmla="*/ 3849 h 10081"/>
              <a:gd name="connsiteX2" fmla="*/ 7772 w 10316"/>
              <a:gd name="connsiteY2" fmla="*/ 3849 h 10081"/>
              <a:gd name="connsiteX3" fmla="*/ 7772 w 10316"/>
              <a:gd name="connsiteY3" fmla="*/ 2750 h 10081"/>
              <a:gd name="connsiteX4" fmla="*/ 9721 w 10316"/>
              <a:gd name="connsiteY4" fmla="*/ 2750 h 10081"/>
              <a:gd name="connsiteX5" fmla="*/ 9861 w 10316"/>
              <a:gd name="connsiteY5" fmla="*/ 3849 h 10081"/>
              <a:gd name="connsiteX6" fmla="*/ 10279 w 10316"/>
              <a:gd name="connsiteY6" fmla="*/ 6965 h 10081"/>
              <a:gd name="connsiteX7" fmla="*/ 9722 w 10316"/>
              <a:gd name="connsiteY7" fmla="*/ 10081 h 10081"/>
              <a:gd name="connsiteX8" fmla="*/ 9722 w 10316"/>
              <a:gd name="connsiteY8" fmla="*/ 8248 h 10081"/>
              <a:gd name="connsiteX9" fmla="*/ 7633 w 10316"/>
              <a:gd name="connsiteY9" fmla="*/ 8248 h 10081"/>
              <a:gd name="connsiteX10" fmla="*/ 7633 w 10316"/>
              <a:gd name="connsiteY10" fmla="*/ 10081 h 10081"/>
              <a:gd name="connsiteX11" fmla="*/ 3245 w 10316"/>
              <a:gd name="connsiteY11" fmla="*/ 10000 h 10081"/>
              <a:gd name="connsiteX12" fmla="*/ 0 w 10316"/>
              <a:gd name="connsiteY12" fmla="*/ 10000 h 10081"/>
              <a:gd name="connsiteX13" fmla="*/ 0 w 10316"/>
              <a:gd name="connsiteY13" fmla="*/ 6138 h 10081"/>
              <a:gd name="connsiteX0" fmla="*/ 1368 w 10279"/>
              <a:gd name="connsiteY0" fmla="*/ 0 h 10081"/>
              <a:gd name="connsiteX1" fmla="*/ 1368 w 10279"/>
              <a:gd name="connsiteY1" fmla="*/ 3849 h 10081"/>
              <a:gd name="connsiteX2" fmla="*/ 7772 w 10279"/>
              <a:gd name="connsiteY2" fmla="*/ 3849 h 10081"/>
              <a:gd name="connsiteX3" fmla="*/ 7772 w 10279"/>
              <a:gd name="connsiteY3" fmla="*/ 2750 h 10081"/>
              <a:gd name="connsiteX4" fmla="*/ 9721 w 10279"/>
              <a:gd name="connsiteY4" fmla="*/ 2750 h 10081"/>
              <a:gd name="connsiteX5" fmla="*/ 10279 w 10279"/>
              <a:gd name="connsiteY5" fmla="*/ 6965 h 10081"/>
              <a:gd name="connsiteX6" fmla="*/ 9722 w 10279"/>
              <a:gd name="connsiteY6" fmla="*/ 10081 h 10081"/>
              <a:gd name="connsiteX7" fmla="*/ 9722 w 10279"/>
              <a:gd name="connsiteY7" fmla="*/ 8248 h 10081"/>
              <a:gd name="connsiteX8" fmla="*/ 7633 w 10279"/>
              <a:gd name="connsiteY8" fmla="*/ 8248 h 10081"/>
              <a:gd name="connsiteX9" fmla="*/ 7633 w 10279"/>
              <a:gd name="connsiteY9" fmla="*/ 10081 h 10081"/>
              <a:gd name="connsiteX10" fmla="*/ 3245 w 10279"/>
              <a:gd name="connsiteY10" fmla="*/ 10000 h 10081"/>
              <a:gd name="connsiteX11" fmla="*/ 0 w 10279"/>
              <a:gd name="connsiteY11" fmla="*/ 10000 h 10081"/>
              <a:gd name="connsiteX12" fmla="*/ 0 w 10279"/>
              <a:gd name="connsiteY12" fmla="*/ 6138 h 10081"/>
              <a:gd name="connsiteX0" fmla="*/ 1368 w 10046"/>
              <a:gd name="connsiteY0" fmla="*/ 0 h 10081"/>
              <a:gd name="connsiteX1" fmla="*/ 1368 w 10046"/>
              <a:gd name="connsiteY1" fmla="*/ 3849 h 10081"/>
              <a:gd name="connsiteX2" fmla="*/ 7772 w 10046"/>
              <a:gd name="connsiteY2" fmla="*/ 3849 h 10081"/>
              <a:gd name="connsiteX3" fmla="*/ 7772 w 10046"/>
              <a:gd name="connsiteY3" fmla="*/ 2750 h 10081"/>
              <a:gd name="connsiteX4" fmla="*/ 9721 w 10046"/>
              <a:gd name="connsiteY4" fmla="*/ 2750 h 10081"/>
              <a:gd name="connsiteX5" fmla="*/ 9722 w 10046"/>
              <a:gd name="connsiteY5" fmla="*/ 10081 h 10081"/>
              <a:gd name="connsiteX6" fmla="*/ 9722 w 10046"/>
              <a:gd name="connsiteY6" fmla="*/ 8248 h 10081"/>
              <a:gd name="connsiteX7" fmla="*/ 7633 w 10046"/>
              <a:gd name="connsiteY7" fmla="*/ 8248 h 10081"/>
              <a:gd name="connsiteX8" fmla="*/ 7633 w 10046"/>
              <a:gd name="connsiteY8" fmla="*/ 10081 h 10081"/>
              <a:gd name="connsiteX9" fmla="*/ 3245 w 10046"/>
              <a:gd name="connsiteY9" fmla="*/ 10000 h 10081"/>
              <a:gd name="connsiteX10" fmla="*/ 0 w 10046"/>
              <a:gd name="connsiteY10" fmla="*/ 10000 h 10081"/>
              <a:gd name="connsiteX11" fmla="*/ 0 w 10046"/>
              <a:gd name="connsiteY11" fmla="*/ 6138 h 10081"/>
              <a:gd name="connsiteX0" fmla="*/ 1368 w 10696"/>
              <a:gd name="connsiteY0" fmla="*/ 0 h 10081"/>
              <a:gd name="connsiteX1" fmla="*/ 1368 w 10696"/>
              <a:gd name="connsiteY1" fmla="*/ 3849 h 10081"/>
              <a:gd name="connsiteX2" fmla="*/ 7772 w 10696"/>
              <a:gd name="connsiteY2" fmla="*/ 3849 h 10081"/>
              <a:gd name="connsiteX3" fmla="*/ 7772 w 10696"/>
              <a:gd name="connsiteY3" fmla="*/ 2750 h 10081"/>
              <a:gd name="connsiteX4" fmla="*/ 10371 w 10696"/>
              <a:gd name="connsiteY4" fmla="*/ 2750 h 10081"/>
              <a:gd name="connsiteX5" fmla="*/ 9722 w 10696"/>
              <a:gd name="connsiteY5" fmla="*/ 10081 h 10081"/>
              <a:gd name="connsiteX6" fmla="*/ 9722 w 10696"/>
              <a:gd name="connsiteY6" fmla="*/ 8248 h 10081"/>
              <a:gd name="connsiteX7" fmla="*/ 7633 w 10696"/>
              <a:gd name="connsiteY7" fmla="*/ 8248 h 10081"/>
              <a:gd name="connsiteX8" fmla="*/ 7633 w 10696"/>
              <a:gd name="connsiteY8" fmla="*/ 10081 h 10081"/>
              <a:gd name="connsiteX9" fmla="*/ 3245 w 10696"/>
              <a:gd name="connsiteY9" fmla="*/ 10000 h 10081"/>
              <a:gd name="connsiteX10" fmla="*/ 0 w 10696"/>
              <a:gd name="connsiteY10" fmla="*/ 10000 h 10081"/>
              <a:gd name="connsiteX11" fmla="*/ 0 w 10696"/>
              <a:gd name="connsiteY11" fmla="*/ 6138 h 10081"/>
              <a:gd name="connsiteX0" fmla="*/ 1368 w 10412"/>
              <a:gd name="connsiteY0" fmla="*/ 0 h 10081"/>
              <a:gd name="connsiteX1" fmla="*/ 1368 w 10412"/>
              <a:gd name="connsiteY1" fmla="*/ 3849 h 10081"/>
              <a:gd name="connsiteX2" fmla="*/ 7772 w 10412"/>
              <a:gd name="connsiteY2" fmla="*/ 3849 h 10081"/>
              <a:gd name="connsiteX3" fmla="*/ 7772 w 10412"/>
              <a:gd name="connsiteY3" fmla="*/ 2750 h 10081"/>
              <a:gd name="connsiteX4" fmla="*/ 10371 w 10412"/>
              <a:gd name="connsiteY4" fmla="*/ 2750 h 10081"/>
              <a:gd name="connsiteX5" fmla="*/ 9722 w 10412"/>
              <a:gd name="connsiteY5" fmla="*/ 10081 h 10081"/>
              <a:gd name="connsiteX6" fmla="*/ 9722 w 10412"/>
              <a:gd name="connsiteY6" fmla="*/ 8248 h 10081"/>
              <a:gd name="connsiteX7" fmla="*/ 7633 w 10412"/>
              <a:gd name="connsiteY7" fmla="*/ 8248 h 10081"/>
              <a:gd name="connsiteX8" fmla="*/ 7633 w 10412"/>
              <a:gd name="connsiteY8" fmla="*/ 10081 h 10081"/>
              <a:gd name="connsiteX9" fmla="*/ 3245 w 10412"/>
              <a:gd name="connsiteY9" fmla="*/ 10000 h 10081"/>
              <a:gd name="connsiteX10" fmla="*/ 0 w 10412"/>
              <a:gd name="connsiteY10" fmla="*/ 10000 h 10081"/>
              <a:gd name="connsiteX11" fmla="*/ 0 w 10412"/>
              <a:gd name="connsiteY11" fmla="*/ 6138 h 10081"/>
              <a:gd name="connsiteX0" fmla="*/ 1368 w 10733"/>
              <a:gd name="connsiteY0" fmla="*/ 0 h 10173"/>
              <a:gd name="connsiteX1" fmla="*/ 1368 w 10733"/>
              <a:gd name="connsiteY1" fmla="*/ 3849 h 10173"/>
              <a:gd name="connsiteX2" fmla="*/ 7772 w 10733"/>
              <a:gd name="connsiteY2" fmla="*/ 3849 h 10173"/>
              <a:gd name="connsiteX3" fmla="*/ 7772 w 10733"/>
              <a:gd name="connsiteY3" fmla="*/ 2750 h 10173"/>
              <a:gd name="connsiteX4" fmla="*/ 10371 w 10733"/>
              <a:gd name="connsiteY4" fmla="*/ 2750 h 10173"/>
              <a:gd name="connsiteX5" fmla="*/ 9942 w 10733"/>
              <a:gd name="connsiteY5" fmla="*/ 8803 h 10173"/>
              <a:gd name="connsiteX6" fmla="*/ 9722 w 10733"/>
              <a:gd name="connsiteY6" fmla="*/ 10081 h 10173"/>
              <a:gd name="connsiteX7" fmla="*/ 9722 w 10733"/>
              <a:gd name="connsiteY7" fmla="*/ 8248 h 10173"/>
              <a:gd name="connsiteX8" fmla="*/ 7633 w 10733"/>
              <a:gd name="connsiteY8" fmla="*/ 8248 h 10173"/>
              <a:gd name="connsiteX9" fmla="*/ 7633 w 10733"/>
              <a:gd name="connsiteY9" fmla="*/ 10081 h 10173"/>
              <a:gd name="connsiteX10" fmla="*/ 3245 w 10733"/>
              <a:gd name="connsiteY10" fmla="*/ 10000 h 10173"/>
              <a:gd name="connsiteX11" fmla="*/ 0 w 10733"/>
              <a:gd name="connsiteY11" fmla="*/ 10000 h 10173"/>
              <a:gd name="connsiteX12" fmla="*/ 0 w 10733"/>
              <a:gd name="connsiteY12" fmla="*/ 6138 h 10173"/>
              <a:gd name="connsiteX0" fmla="*/ 1368 w 10733"/>
              <a:gd name="connsiteY0" fmla="*/ 0 h 12219"/>
              <a:gd name="connsiteX1" fmla="*/ 1368 w 10733"/>
              <a:gd name="connsiteY1" fmla="*/ 3849 h 12219"/>
              <a:gd name="connsiteX2" fmla="*/ 7772 w 10733"/>
              <a:gd name="connsiteY2" fmla="*/ 3849 h 12219"/>
              <a:gd name="connsiteX3" fmla="*/ 7772 w 10733"/>
              <a:gd name="connsiteY3" fmla="*/ 2750 h 12219"/>
              <a:gd name="connsiteX4" fmla="*/ 10371 w 10733"/>
              <a:gd name="connsiteY4" fmla="*/ 2750 h 12219"/>
              <a:gd name="connsiteX5" fmla="*/ 10510 w 10733"/>
              <a:gd name="connsiteY5" fmla="*/ 10997 h 12219"/>
              <a:gd name="connsiteX6" fmla="*/ 9722 w 10733"/>
              <a:gd name="connsiteY6" fmla="*/ 10081 h 12219"/>
              <a:gd name="connsiteX7" fmla="*/ 9722 w 10733"/>
              <a:gd name="connsiteY7" fmla="*/ 8248 h 12219"/>
              <a:gd name="connsiteX8" fmla="*/ 7633 w 10733"/>
              <a:gd name="connsiteY8" fmla="*/ 8248 h 12219"/>
              <a:gd name="connsiteX9" fmla="*/ 7633 w 10733"/>
              <a:gd name="connsiteY9" fmla="*/ 10081 h 12219"/>
              <a:gd name="connsiteX10" fmla="*/ 3245 w 10733"/>
              <a:gd name="connsiteY10" fmla="*/ 10000 h 12219"/>
              <a:gd name="connsiteX11" fmla="*/ 0 w 10733"/>
              <a:gd name="connsiteY11" fmla="*/ 10000 h 12219"/>
              <a:gd name="connsiteX12" fmla="*/ 0 w 10733"/>
              <a:gd name="connsiteY12" fmla="*/ 6138 h 12219"/>
              <a:gd name="connsiteX0" fmla="*/ 1368 w 10733"/>
              <a:gd name="connsiteY0" fmla="*/ 0 h 11128"/>
              <a:gd name="connsiteX1" fmla="*/ 1368 w 10733"/>
              <a:gd name="connsiteY1" fmla="*/ 3849 h 11128"/>
              <a:gd name="connsiteX2" fmla="*/ 7772 w 10733"/>
              <a:gd name="connsiteY2" fmla="*/ 3849 h 11128"/>
              <a:gd name="connsiteX3" fmla="*/ 7772 w 10733"/>
              <a:gd name="connsiteY3" fmla="*/ 2750 h 11128"/>
              <a:gd name="connsiteX4" fmla="*/ 10371 w 10733"/>
              <a:gd name="connsiteY4" fmla="*/ 2750 h 11128"/>
              <a:gd name="connsiteX5" fmla="*/ 10510 w 10733"/>
              <a:gd name="connsiteY5" fmla="*/ 10997 h 11128"/>
              <a:gd name="connsiteX6" fmla="*/ 9722 w 10733"/>
              <a:gd name="connsiteY6" fmla="*/ 10081 h 11128"/>
              <a:gd name="connsiteX7" fmla="*/ 9722 w 10733"/>
              <a:gd name="connsiteY7" fmla="*/ 8248 h 11128"/>
              <a:gd name="connsiteX8" fmla="*/ 7633 w 10733"/>
              <a:gd name="connsiteY8" fmla="*/ 8248 h 11128"/>
              <a:gd name="connsiteX9" fmla="*/ 7633 w 10733"/>
              <a:gd name="connsiteY9" fmla="*/ 10081 h 11128"/>
              <a:gd name="connsiteX10" fmla="*/ 3245 w 10733"/>
              <a:gd name="connsiteY10" fmla="*/ 10000 h 11128"/>
              <a:gd name="connsiteX11" fmla="*/ 0 w 10733"/>
              <a:gd name="connsiteY11" fmla="*/ 10000 h 11128"/>
              <a:gd name="connsiteX12" fmla="*/ 0 w 10733"/>
              <a:gd name="connsiteY12" fmla="*/ 6138 h 11128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722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722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722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831"/>
              <a:gd name="connsiteX1" fmla="*/ 1368 w 10733"/>
              <a:gd name="connsiteY1" fmla="*/ 3849 h 10831"/>
              <a:gd name="connsiteX2" fmla="*/ 7772 w 10733"/>
              <a:gd name="connsiteY2" fmla="*/ 3849 h 10831"/>
              <a:gd name="connsiteX3" fmla="*/ 7772 w 10733"/>
              <a:gd name="connsiteY3" fmla="*/ 2750 h 10831"/>
              <a:gd name="connsiteX4" fmla="*/ 10371 w 10733"/>
              <a:gd name="connsiteY4" fmla="*/ 2750 h 10831"/>
              <a:gd name="connsiteX5" fmla="*/ 10371 w 10733"/>
              <a:gd name="connsiteY5" fmla="*/ 10081 h 10831"/>
              <a:gd name="connsiteX6" fmla="*/ 9674 w 10733"/>
              <a:gd name="connsiteY6" fmla="*/ 10081 h 10831"/>
              <a:gd name="connsiteX7" fmla="*/ 9722 w 10733"/>
              <a:gd name="connsiteY7" fmla="*/ 8248 h 10831"/>
              <a:gd name="connsiteX8" fmla="*/ 7633 w 10733"/>
              <a:gd name="connsiteY8" fmla="*/ 8248 h 10831"/>
              <a:gd name="connsiteX9" fmla="*/ 7633 w 10733"/>
              <a:gd name="connsiteY9" fmla="*/ 10081 h 10831"/>
              <a:gd name="connsiteX10" fmla="*/ 3245 w 10733"/>
              <a:gd name="connsiteY10" fmla="*/ 10000 h 10831"/>
              <a:gd name="connsiteX11" fmla="*/ 0 w 10733"/>
              <a:gd name="connsiteY11" fmla="*/ 10000 h 10831"/>
              <a:gd name="connsiteX12" fmla="*/ 0 w 10733"/>
              <a:gd name="connsiteY12" fmla="*/ 6138 h 10831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449"/>
              <a:gd name="connsiteY0" fmla="*/ 0 h 10212"/>
              <a:gd name="connsiteX1" fmla="*/ 1368 w 10449"/>
              <a:gd name="connsiteY1" fmla="*/ 3849 h 10212"/>
              <a:gd name="connsiteX2" fmla="*/ 7772 w 10449"/>
              <a:gd name="connsiteY2" fmla="*/ 3849 h 10212"/>
              <a:gd name="connsiteX3" fmla="*/ 7772 w 10449"/>
              <a:gd name="connsiteY3" fmla="*/ 2750 h 10212"/>
              <a:gd name="connsiteX4" fmla="*/ 10371 w 10449"/>
              <a:gd name="connsiteY4" fmla="*/ 2750 h 10212"/>
              <a:gd name="connsiteX5" fmla="*/ 10371 w 10449"/>
              <a:gd name="connsiteY5" fmla="*/ 10081 h 10212"/>
              <a:gd name="connsiteX6" fmla="*/ 9674 w 10449"/>
              <a:gd name="connsiteY6" fmla="*/ 10081 h 10212"/>
              <a:gd name="connsiteX7" fmla="*/ 9722 w 10449"/>
              <a:gd name="connsiteY7" fmla="*/ 8248 h 10212"/>
              <a:gd name="connsiteX8" fmla="*/ 7633 w 10449"/>
              <a:gd name="connsiteY8" fmla="*/ 8248 h 10212"/>
              <a:gd name="connsiteX9" fmla="*/ 7633 w 10449"/>
              <a:gd name="connsiteY9" fmla="*/ 10081 h 10212"/>
              <a:gd name="connsiteX10" fmla="*/ 3245 w 10449"/>
              <a:gd name="connsiteY10" fmla="*/ 10000 h 10212"/>
              <a:gd name="connsiteX11" fmla="*/ 0 w 10449"/>
              <a:gd name="connsiteY11" fmla="*/ 10000 h 10212"/>
              <a:gd name="connsiteX12" fmla="*/ 0 w 10449"/>
              <a:gd name="connsiteY12" fmla="*/ 6138 h 10212"/>
              <a:gd name="connsiteX0" fmla="*/ 1368 w 10449"/>
              <a:gd name="connsiteY0" fmla="*/ 0 h 10212"/>
              <a:gd name="connsiteX1" fmla="*/ 1368 w 10449"/>
              <a:gd name="connsiteY1" fmla="*/ 3849 h 10212"/>
              <a:gd name="connsiteX2" fmla="*/ 7772 w 10449"/>
              <a:gd name="connsiteY2" fmla="*/ 3849 h 10212"/>
              <a:gd name="connsiteX3" fmla="*/ 7772 w 10449"/>
              <a:gd name="connsiteY3" fmla="*/ 2750 h 10212"/>
              <a:gd name="connsiteX4" fmla="*/ 10371 w 10449"/>
              <a:gd name="connsiteY4" fmla="*/ 2750 h 10212"/>
              <a:gd name="connsiteX5" fmla="*/ 10371 w 10449"/>
              <a:gd name="connsiteY5" fmla="*/ 10081 h 10212"/>
              <a:gd name="connsiteX6" fmla="*/ 9776 w 10449"/>
              <a:gd name="connsiteY6" fmla="*/ 10039 h 10212"/>
              <a:gd name="connsiteX7" fmla="*/ 9722 w 10449"/>
              <a:gd name="connsiteY7" fmla="*/ 8248 h 10212"/>
              <a:gd name="connsiteX8" fmla="*/ 7633 w 10449"/>
              <a:gd name="connsiteY8" fmla="*/ 8248 h 10212"/>
              <a:gd name="connsiteX9" fmla="*/ 7633 w 10449"/>
              <a:gd name="connsiteY9" fmla="*/ 10081 h 10212"/>
              <a:gd name="connsiteX10" fmla="*/ 3245 w 10449"/>
              <a:gd name="connsiteY10" fmla="*/ 10000 h 10212"/>
              <a:gd name="connsiteX11" fmla="*/ 0 w 10449"/>
              <a:gd name="connsiteY11" fmla="*/ 10000 h 10212"/>
              <a:gd name="connsiteX12" fmla="*/ 0 w 10449"/>
              <a:gd name="connsiteY12" fmla="*/ 6138 h 10212"/>
              <a:gd name="connsiteX0" fmla="*/ 1368 w 10449"/>
              <a:gd name="connsiteY0" fmla="*/ 0 h 10212"/>
              <a:gd name="connsiteX1" fmla="*/ 1368 w 10449"/>
              <a:gd name="connsiteY1" fmla="*/ 3849 h 10212"/>
              <a:gd name="connsiteX2" fmla="*/ 7772 w 10449"/>
              <a:gd name="connsiteY2" fmla="*/ 3849 h 10212"/>
              <a:gd name="connsiteX3" fmla="*/ 7772 w 10449"/>
              <a:gd name="connsiteY3" fmla="*/ 2750 h 10212"/>
              <a:gd name="connsiteX4" fmla="*/ 10371 w 10449"/>
              <a:gd name="connsiteY4" fmla="*/ 2750 h 10212"/>
              <a:gd name="connsiteX5" fmla="*/ 10371 w 10449"/>
              <a:gd name="connsiteY5" fmla="*/ 10081 h 10212"/>
              <a:gd name="connsiteX6" fmla="*/ 9776 w 10449"/>
              <a:gd name="connsiteY6" fmla="*/ 10039 h 10212"/>
              <a:gd name="connsiteX7" fmla="*/ 9722 w 10449"/>
              <a:gd name="connsiteY7" fmla="*/ 8248 h 10212"/>
              <a:gd name="connsiteX8" fmla="*/ 7633 w 10449"/>
              <a:gd name="connsiteY8" fmla="*/ 8248 h 10212"/>
              <a:gd name="connsiteX9" fmla="*/ 7633 w 10449"/>
              <a:gd name="connsiteY9" fmla="*/ 10081 h 10212"/>
              <a:gd name="connsiteX10" fmla="*/ 3245 w 10449"/>
              <a:gd name="connsiteY10" fmla="*/ 10000 h 10212"/>
              <a:gd name="connsiteX11" fmla="*/ 0 w 10449"/>
              <a:gd name="connsiteY11" fmla="*/ 10000 h 10212"/>
              <a:gd name="connsiteX12" fmla="*/ 0 w 10449"/>
              <a:gd name="connsiteY12" fmla="*/ 6138 h 10212"/>
              <a:gd name="connsiteX0" fmla="*/ 1368 w 10449"/>
              <a:gd name="connsiteY0" fmla="*/ 0 h 10212"/>
              <a:gd name="connsiteX1" fmla="*/ 1368 w 10449"/>
              <a:gd name="connsiteY1" fmla="*/ 3849 h 10212"/>
              <a:gd name="connsiteX2" fmla="*/ 7772 w 10449"/>
              <a:gd name="connsiteY2" fmla="*/ 3849 h 10212"/>
              <a:gd name="connsiteX3" fmla="*/ 7772 w 10449"/>
              <a:gd name="connsiteY3" fmla="*/ 2750 h 10212"/>
              <a:gd name="connsiteX4" fmla="*/ 10371 w 10449"/>
              <a:gd name="connsiteY4" fmla="*/ 2750 h 10212"/>
              <a:gd name="connsiteX5" fmla="*/ 10371 w 10449"/>
              <a:gd name="connsiteY5" fmla="*/ 10081 h 10212"/>
              <a:gd name="connsiteX6" fmla="*/ 9776 w 10449"/>
              <a:gd name="connsiteY6" fmla="*/ 10039 h 10212"/>
              <a:gd name="connsiteX7" fmla="*/ 9953 w 10449"/>
              <a:gd name="connsiteY7" fmla="*/ 8248 h 10212"/>
              <a:gd name="connsiteX8" fmla="*/ 7633 w 10449"/>
              <a:gd name="connsiteY8" fmla="*/ 8248 h 10212"/>
              <a:gd name="connsiteX9" fmla="*/ 7633 w 10449"/>
              <a:gd name="connsiteY9" fmla="*/ 10081 h 10212"/>
              <a:gd name="connsiteX10" fmla="*/ 3245 w 10449"/>
              <a:gd name="connsiteY10" fmla="*/ 10000 h 10212"/>
              <a:gd name="connsiteX11" fmla="*/ 0 w 10449"/>
              <a:gd name="connsiteY11" fmla="*/ 10000 h 10212"/>
              <a:gd name="connsiteX12" fmla="*/ 0 w 10449"/>
              <a:gd name="connsiteY12" fmla="*/ 6138 h 10212"/>
              <a:gd name="connsiteX0" fmla="*/ 1368 w 10449"/>
              <a:gd name="connsiteY0" fmla="*/ 0 h 10212"/>
              <a:gd name="connsiteX1" fmla="*/ 1368 w 10449"/>
              <a:gd name="connsiteY1" fmla="*/ 3849 h 10212"/>
              <a:gd name="connsiteX2" fmla="*/ 7772 w 10449"/>
              <a:gd name="connsiteY2" fmla="*/ 3849 h 10212"/>
              <a:gd name="connsiteX3" fmla="*/ 7772 w 10449"/>
              <a:gd name="connsiteY3" fmla="*/ 2750 h 10212"/>
              <a:gd name="connsiteX4" fmla="*/ 10371 w 10449"/>
              <a:gd name="connsiteY4" fmla="*/ 2750 h 10212"/>
              <a:gd name="connsiteX5" fmla="*/ 10371 w 10449"/>
              <a:gd name="connsiteY5" fmla="*/ 10081 h 10212"/>
              <a:gd name="connsiteX6" fmla="*/ 9953 w 10449"/>
              <a:gd name="connsiteY6" fmla="*/ 10081 h 10212"/>
              <a:gd name="connsiteX7" fmla="*/ 9953 w 10449"/>
              <a:gd name="connsiteY7" fmla="*/ 8248 h 10212"/>
              <a:gd name="connsiteX8" fmla="*/ 7633 w 10449"/>
              <a:gd name="connsiteY8" fmla="*/ 8248 h 10212"/>
              <a:gd name="connsiteX9" fmla="*/ 7633 w 10449"/>
              <a:gd name="connsiteY9" fmla="*/ 10081 h 10212"/>
              <a:gd name="connsiteX10" fmla="*/ 3245 w 10449"/>
              <a:gd name="connsiteY10" fmla="*/ 10000 h 10212"/>
              <a:gd name="connsiteX11" fmla="*/ 0 w 10449"/>
              <a:gd name="connsiteY11" fmla="*/ 10000 h 10212"/>
              <a:gd name="connsiteX12" fmla="*/ 0 w 10449"/>
              <a:gd name="connsiteY12" fmla="*/ 6138 h 10212"/>
              <a:gd name="connsiteX0" fmla="*/ 1368 w 10449"/>
              <a:gd name="connsiteY0" fmla="*/ 0 h 10212"/>
              <a:gd name="connsiteX1" fmla="*/ 1368 w 10449"/>
              <a:gd name="connsiteY1" fmla="*/ 3849 h 10212"/>
              <a:gd name="connsiteX2" fmla="*/ 7772 w 10449"/>
              <a:gd name="connsiteY2" fmla="*/ 3849 h 10212"/>
              <a:gd name="connsiteX3" fmla="*/ 7772 w 10449"/>
              <a:gd name="connsiteY3" fmla="*/ 2750 h 10212"/>
              <a:gd name="connsiteX4" fmla="*/ 10371 w 10449"/>
              <a:gd name="connsiteY4" fmla="*/ 2750 h 10212"/>
              <a:gd name="connsiteX5" fmla="*/ 10371 w 10449"/>
              <a:gd name="connsiteY5" fmla="*/ 10081 h 10212"/>
              <a:gd name="connsiteX6" fmla="*/ 9953 w 10449"/>
              <a:gd name="connsiteY6" fmla="*/ 9898 h 10212"/>
              <a:gd name="connsiteX7" fmla="*/ 9953 w 10449"/>
              <a:gd name="connsiteY7" fmla="*/ 8248 h 10212"/>
              <a:gd name="connsiteX8" fmla="*/ 7633 w 10449"/>
              <a:gd name="connsiteY8" fmla="*/ 8248 h 10212"/>
              <a:gd name="connsiteX9" fmla="*/ 7633 w 10449"/>
              <a:gd name="connsiteY9" fmla="*/ 10081 h 10212"/>
              <a:gd name="connsiteX10" fmla="*/ 3245 w 10449"/>
              <a:gd name="connsiteY10" fmla="*/ 10000 h 10212"/>
              <a:gd name="connsiteX11" fmla="*/ 0 w 10449"/>
              <a:gd name="connsiteY11" fmla="*/ 10000 h 10212"/>
              <a:gd name="connsiteX12" fmla="*/ 0 w 10449"/>
              <a:gd name="connsiteY12" fmla="*/ 6138 h 1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49" h="10212">
                <a:moveTo>
                  <a:pt x="1368" y="0"/>
                </a:moveTo>
                <a:cubicBezTo>
                  <a:pt x="1374" y="1994"/>
                  <a:pt x="1362" y="1855"/>
                  <a:pt x="1368" y="3849"/>
                </a:cubicBezTo>
                <a:lnTo>
                  <a:pt x="7772" y="3849"/>
                </a:lnTo>
                <a:cubicBezTo>
                  <a:pt x="7749" y="2431"/>
                  <a:pt x="7796" y="4168"/>
                  <a:pt x="7772" y="2750"/>
                </a:cubicBezTo>
                <a:lnTo>
                  <a:pt x="10371" y="2750"/>
                </a:lnTo>
                <a:cubicBezTo>
                  <a:pt x="10449" y="2932"/>
                  <a:pt x="10316" y="9844"/>
                  <a:pt x="10371" y="10081"/>
                </a:cubicBezTo>
                <a:cubicBezTo>
                  <a:pt x="9687" y="10212"/>
                  <a:pt x="9911" y="9886"/>
                  <a:pt x="9953" y="9898"/>
                </a:cubicBezTo>
                <a:cubicBezTo>
                  <a:pt x="9881" y="9876"/>
                  <a:pt x="9958" y="9055"/>
                  <a:pt x="9953" y="8248"/>
                </a:cubicBezTo>
                <a:lnTo>
                  <a:pt x="7633" y="8248"/>
                </a:lnTo>
                <a:cubicBezTo>
                  <a:pt x="7614" y="9722"/>
                  <a:pt x="7652" y="8607"/>
                  <a:pt x="7633" y="10081"/>
                </a:cubicBezTo>
                <a:lnTo>
                  <a:pt x="3245" y="10000"/>
                </a:lnTo>
                <a:lnTo>
                  <a:pt x="0" y="10000"/>
                </a:lnTo>
                <a:lnTo>
                  <a:pt x="0" y="613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76" name="Group 115"/>
          <p:cNvGrpSpPr>
            <a:grpSpLocks/>
          </p:cNvGrpSpPr>
          <p:nvPr/>
        </p:nvGrpSpPr>
        <p:grpSpPr bwMode="auto">
          <a:xfrm>
            <a:off x="4402013" y="5221436"/>
            <a:ext cx="1479550" cy="303213"/>
            <a:chOff x="332" y="2224"/>
            <a:chExt cx="932" cy="191"/>
          </a:xfrm>
        </p:grpSpPr>
        <p:sp>
          <p:nvSpPr>
            <p:cNvPr id="104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5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t</a:t>
              </a:r>
            </a:p>
          </p:txBody>
        </p:sp>
        <p:sp>
          <p:nvSpPr>
            <p:cNvPr id="106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n</a:t>
              </a:r>
            </a:p>
          </p:txBody>
        </p:sp>
        <p:sp>
          <p:nvSpPr>
            <p:cNvPr id="107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l</a:t>
              </a:r>
            </a:p>
          </p:txBody>
        </p:sp>
        <p:sp>
          <p:nvSpPr>
            <p:cNvPr id="108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M</a:t>
              </a:r>
            </a:p>
          </p:txBody>
        </p:sp>
        <p:sp>
          <p:nvSpPr>
            <p:cNvPr id="109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0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1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82" name="Group 124"/>
          <p:cNvGrpSpPr>
            <a:grpSpLocks/>
          </p:cNvGrpSpPr>
          <p:nvPr/>
        </p:nvGrpSpPr>
        <p:grpSpPr bwMode="auto">
          <a:xfrm>
            <a:off x="4660776" y="4915049"/>
            <a:ext cx="1208087" cy="303212"/>
            <a:chOff x="501" y="1990"/>
            <a:chExt cx="761" cy="191"/>
          </a:xfrm>
        </p:grpSpPr>
        <p:sp>
          <p:nvSpPr>
            <p:cNvPr id="113" name="Rectangle 125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4" name="Rectangle 126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t</a:t>
              </a:r>
            </a:p>
          </p:txBody>
        </p:sp>
        <p:sp>
          <p:nvSpPr>
            <p:cNvPr id="115" name="Rectangle 127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n</a:t>
              </a:r>
            </a:p>
          </p:txBody>
        </p:sp>
        <p:sp>
          <p:nvSpPr>
            <p:cNvPr id="116" name="Rectangle 128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M</a:t>
              </a:r>
            </a:p>
          </p:txBody>
        </p:sp>
        <p:sp>
          <p:nvSpPr>
            <p:cNvPr id="117" name="Line 129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8" name="Line 130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88" name="Group 140"/>
          <p:cNvGrpSpPr>
            <a:grpSpLocks/>
          </p:cNvGrpSpPr>
          <p:nvPr/>
        </p:nvGrpSpPr>
        <p:grpSpPr bwMode="auto">
          <a:xfrm>
            <a:off x="7432551" y="5281761"/>
            <a:ext cx="1208087" cy="303213"/>
            <a:chOff x="501" y="1990"/>
            <a:chExt cx="761" cy="191"/>
          </a:xfrm>
        </p:grpSpPr>
        <p:sp>
          <p:nvSpPr>
            <p:cNvPr id="120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1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t</a:t>
              </a:r>
            </a:p>
          </p:txBody>
        </p:sp>
        <p:sp>
          <p:nvSpPr>
            <p:cNvPr id="122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n</a:t>
              </a:r>
            </a:p>
          </p:txBody>
        </p:sp>
        <p:sp>
          <p:nvSpPr>
            <p:cNvPr id="123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M</a:t>
              </a:r>
            </a:p>
          </p:txBody>
        </p:sp>
        <p:sp>
          <p:nvSpPr>
            <p:cNvPr id="124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5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94" name="Group 156"/>
          <p:cNvGrpSpPr>
            <a:grpSpLocks/>
          </p:cNvGrpSpPr>
          <p:nvPr/>
        </p:nvGrpSpPr>
        <p:grpSpPr bwMode="auto">
          <a:xfrm>
            <a:off x="969019" y="3117379"/>
            <a:ext cx="1479550" cy="303212"/>
            <a:chOff x="332" y="2224"/>
            <a:chExt cx="932" cy="191"/>
          </a:xfrm>
        </p:grpSpPr>
        <p:sp>
          <p:nvSpPr>
            <p:cNvPr id="127" name="Rectangle 15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8" name="Rectangle 15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t</a:t>
              </a:r>
            </a:p>
          </p:txBody>
        </p:sp>
        <p:sp>
          <p:nvSpPr>
            <p:cNvPr id="129" name="Rectangle 15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n</a:t>
              </a:r>
            </a:p>
          </p:txBody>
        </p:sp>
        <p:sp>
          <p:nvSpPr>
            <p:cNvPr id="130" name="Rectangle 16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H</a:t>
              </a:r>
              <a:r>
                <a:rPr lang="en-US" sz="1800" baseline="-25000">
                  <a:latin typeface="+mj-lt"/>
                </a:rPr>
                <a:t>l</a:t>
              </a:r>
            </a:p>
          </p:txBody>
        </p:sp>
        <p:sp>
          <p:nvSpPr>
            <p:cNvPr id="131" name="Rectangle 16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M</a:t>
              </a:r>
            </a:p>
          </p:txBody>
        </p:sp>
        <p:sp>
          <p:nvSpPr>
            <p:cNvPr id="132" name="Line 16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3" name="Line 16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4" name="Line 16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35" name="Text Box 166"/>
          <p:cNvSpPr txBox="1">
            <a:spLocks noChangeArrowheads="1"/>
          </p:cNvSpPr>
          <p:nvPr/>
        </p:nvSpPr>
        <p:spPr bwMode="auto">
          <a:xfrm>
            <a:off x="7315200" y="5877272"/>
            <a:ext cx="15285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err="1" smtClean="0">
                <a:latin typeface="+mj-lt"/>
              </a:rPr>
              <a:t>usmerjevalnik</a:t>
            </a:r>
            <a:endParaRPr lang="en-US" sz="1800" b="1" dirty="0">
              <a:latin typeface="+mj-lt"/>
            </a:endParaRPr>
          </a:p>
        </p:txBody>
      </p:sp>
      <p:sp>
        <p:nvSpPr>
          <p:cNvPr id="136" name="Text Box 167"/>
          <p:cNvSpPr txBox="1">
            <a:spLocks noChangeArrowheads="1"/>
          </p:cNvSpPr>
          <p:nvPr/>
        </p:nvSpPr>
        <p:spPr bwMode="auto">
          <a:xfrm>
            <a:off x="7668344" y="3131676"/>
            <a:ext cx="810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800" b="1" dirty="0" smtClean="0">
                <a:latin typeface="+mj-lt"/>
              </a:rPr>
              <a:t>stikalo</a:t>
            </a:r>
            <a:endParaRPr lang="en-US" sz="1800" b="1" dirty="0">
              <a:latin typeface="+mj-lt"/>
            </a:endParaRPr>
          </a:p>
        </p:txBody>
      </p:sp>
      <p:sp>
        <p:nvSpPr>
          <p:cNvPr id="137" name="Text Box 174"/>
          <p:cNvSpPr txBox="1">
            <a:spLocks noChangeArrowheads="1"/>
          </p:cNvSpPr>
          <p:nvPr/>
        </p:nvSpPr>
        <p:spPr bwMode="auto">
          <a:xfrm>
            <a:off x="734069" y="2144241"/>
            <a:ext cx="947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 dirty="0" smtClean="0">
                <a:solidFill>
                  <a:srgbClr val="FF0000"/>
                </a:solidFill>
                <a:latin typeface="+mj-lt"/>
              </a:rPr>
              <a:t>sporočilo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95" name="Group 175"/>
          <p:cNvGrpSpPr>
            <a:grpSpLocks/>
          </p:cNvGrpSpPr>
          <p:nvPr/>
        </p:nvGrpSpPr>
        <p:grpSpPr bwMode="auto">
          <a:xfrm>
            <a:off x="1794519" y="2171229"/>
            <a:ext cx="679450" cy="301625"/>
            <a:chOff x="780" y="1553"/>
            <a:chExt cx="428" cy="190"/>
          </a:xfrm>
        </p:grpSpPr>
        <p:sp>
          <p:nvSpPr>
            <p:cNvPr id="139" name="Rectangle 17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0" name="Rectangle 17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M</a:t>
              </a:r>
            </a:p>
          </p:txBody>
        </p:sp>
      </p:grpSp>
      <p:grpSp>
        <p:nvGrpSpPr>
          <p:cNvPr id="96" name="Group 185"/>
          <p:cNvGrpSpPr>
            <a:grpSpLocks/>
          </p:cNvGrpSpPr>
          <p:nvPr/>
        </p:nvGrpSpPr>
        <p:grpSpPr bwMode="auto">
          <a:xfrm>
            <a:off x="1559569" y="2491904"/>
            <a:ext cx="903287" cy="301625"/>
            <a:chOff x="1851" y="2046"/>
            <a:chExt cx="569" cy="190"/>
          </a:xfrm>
        </p:grpSpPr>
        <p:grpSp>
          <p:nvGrpSpPr>
            <p:cNvPr id="97" name="Group 17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146" name="Rectangle 18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47" name="Rectangle 18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+mj-lt"/>
                  </a:rPr>
                  <a:t>H</a:t>
                </a:r>
                <a:r>
                  <a:rPr lang="en-US" sz="1800" baseline="-25000" dirty="0">
                    <a:latin typeface="+mj-lt"/>
                  </a:rPr>
                  <a:t>t</a:t>
                </a:r>
              </a:p>
            </p:txBody>
          </p:sp>
        </p:grpSp>
        <p:grpSp>
          <p:nvGrpSpPr>
            <p:cNvPr id="98" name="Group 18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44" name="Rectangle 18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45" name="Rectangle 18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+mj-lt"/>
                  </a:rPr>
                  <a:t>M</a:t>
                </a:r>
              </a:p>
            </p:txBody>
          </p:sp>
        </p:grpSp>
      </p:grpSp>
      <p:sp>
        <p:nvSpPr>
          <p:cNvPr id="151" name="Text Box 7"/>
          <p:cNvSpPr txBox="1">
            <a:spLocks noChangeArrowheads="1"/>
          </p:cNvSpPr>
          <p:nvPr/>
        </p:nvSpPr>
        <p:spPr bwMode="auto">
          <a:xfrm>
            <a:off x="187969" y="3095154"/>
            <a:ext cx="5982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 dirty="0" smtClean="0">
                <a:solidFill>
                  <a:srgbClr val="FF0000"/>
                </a:solidFill>
                <a:latin typeface="+mj-lt"/>
              </a:rPr>
              <a:t>okvir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8" name="Slide Number Placeholder 1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20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55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41" grpId="0"/>
      <p:bldP spid="41" grpId="1"/>
      <p:bldP spid="137" grpId="0"/>
      <p:bldP spid="151" grpId="0"/>
      <p:bldP spid="15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112264"/>
          </a:xfrm>
        </p:spPr>
        <p:txBody>
          <a:bodyPr/>
          <a:lstStyle/>
          <a:p>
            <a:r>
              <a:rPr lang="sl-SI" dirty="0" smtClean="0"/>
              <a:t>Omrežna in transportna plast: podrobneje</a:t>
            </a:r>
            <a:endParaRPr lang="sl-S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21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1638250" y="1781175"/>
            <a:ext cx="6534150" cy="40767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1571575" y="1847850"/>
            <a:ext cx="6534150" cy="4076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aphicFrame>
        <p:nvGraphicFramePr>
          <p:cNvPr id="161797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62466" name="Clip" r:id="rId3" imgW="0" imgH="0" progId="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05937" y="3479800"/>
            <a:ext cx="1249499" cy="1214438"/>
            <a:chOff x="3996" y="2883"/>
            <a:chExt cx="609" cy="765"/>
          </a:xfrm>
        </p:grpSpPr>
        <p:sp>
          <p:nvSpPr>
            <p:cNvPr id="161799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00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01" name="Text Box 9"/>
            <p:cNvSpPr txBox="1">
              <a:spLocks noChangeArrowheads="1"/>
            </p:cNvSpPr>
            <p:nvPr/>
          </p:nvSpPr>
          <p:spPr bwMode="auto">
            <a:xfrm>
              <a:off x="4012" y="3104"/>
              <a:ext cx="57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l-SI" sz="1400" dirty="0" smtClean="0">
                  <a:latin typeface="+mj-lt"/>
                </a:rPr>
                <a:t>posredovalna</a:t>
              </a:r>
              <a:br>
                <a:rPr lang="sl-SI" sz="1400" dirty="0" smtClean="0">
                  <a:latin typeface="+mj-lt"/>
                </a:rPr>
              </a:br>
              <a:r>
                <a:rPr lang="sl-SI" sz="1400" dirty="0" smtClean="0">
                  <a:latin typeface="+mj-lt"/>
                </a:rPr>
                <a:t>tabela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61802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03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04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05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06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07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61809" name="Line 17"/>
          <p:cNvSpPr>
            <a:spLocks noChangeShapeType="1"/>
          </p:cNvSpPr>
          <p:nvPr/>
        </p:nvSpPr>
        <p:spPr bwMode="auto">
          <a:xfrm flipV="1">
            <a:off x="1562050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61810" name="Line 18"/>
          <p:cNvSpPr>
            <a:spLocks noChangeShapeType="1"/>
          </p:cNvSpPr>
          <p:nvPr/>
        </p:nvSpPr>
        <p:spPr bwMode="auto">
          <a:xfrm flipV="1">
            <a:off x="1590625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770013" y="2667002"/>
            <a:ext cx="1887537" cy="904876"/>
            <a:chOff x="1175" y="1848"/>
            <a:chExt cx="1189" cy="570"/>
          </a:xfrm>
        </p:grpSpPr>
        <p:sp>
          <p:nvSpPr>
            <p:cNvPr id="161812" name="Rectangle 20"/>
            <p:cNvSpPr>
              <a:spLocks noChangeArrowheads="1"/>
            </p:cNvSpPr>
            <p:nvPr/>
          </p:nvSpPr>
          <p:spPr bwMode="auto">
            <a:xfrm>
              <a:off x="1224" y="1848"/>
              <a:ext cx="1140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13" name="Rectangle 21"/>
            <p:cNvSpPr>
              <a:spLocks noChangeArrowheads="1"/>
            </p:cNvSpPr>
            <p:nvPr/>
          </p:nvSpPr>
          <p:spPr bwMode="auto">
            <a:xfrm>
              <a:off x="1182" y="1890"/>
              <a:ext cx="1140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14" name="Text Box 22"/>
            <p:cNvSpPr txBox="1">
              <a:spLocks noChangeArrowheads="1"/>
            </p:cNvSpPr>
            <p:nvPr/>
          </p:nvSpPr>
          <p:spPr bwMode="auto">
            <a:xfrm>
              <a:off x="1175" y="1895"/>
              <a:ext cx="93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600" dirty="0" smtClean="0">
                  <a:solidFill>
                    <a:srgbClr val="FF0000"/>
                  </a:solidFill>
                  <a:latin typeface="+mj-lt"/>
                </a:rPr>
                <a:t>Usmerjanje</a:t>
              </a:r>
              <a:endParaRPr lang="en-US" sz="1600" dirty="0" smtClean="0">
                <a:solidFill>
                  <a:srgbClr val="FF0000"/>
                </a:solidFill>
                <a:latin typeface="+mj-lt"/>
              </a:endParaRPr>
            </a:p>
            <a:p>
              <a:pPr>
                <a:buFontTx/>
                <a:buChar char="•"/>
              </a:pPr>
              <a:r>
                <a:rPr lang="sl-SI" sz="1600" dirty="0" smtClean="0">
                  <a:latin typeface="+mj-lt"/>
                </a:rPr>
                <a:t>izbira poti</a:t>
              </a:r>
              <a:endParaRPr lang="en-US" sz="1600" dirty="0" smtClean="0">
                <a:latin typeface="+mj-lt"/>
              </a:endParaRPr>
            </a:p>
            <a:p>
              <a:pPr>
                <a:buFontTx/>
                <a:buChar char="•"/>
              </a:pPr>
              <a:r>
                <a:rPr lang="en-US" sz="1600" dirty="0" smtClean="0">
                  <a:latin typeface="+mj-lt"/>
                </a:rPr>
                <a:t>RIP</a:t>
              </a:r>
              <a:r>
                <a:rPr lang="en-US" sz="1600" dirty="0">
                  <a:latin typeface="+mj-lt"/>
                </a:rPr>
                <a:t>, OSPF, BGP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61815" name="Freeform 23"/>
          <p:cNvSpPr>
            <a:spLocks/>
          </p:cNvSpPr>
          <p:nvPr/>
        </p:nvSpPr>
        <p:spPr bwMode="auto">
          <a:xfrm>
            <a:off x="3076525" y="3657600"/>
            <a:ext cx="628650" cy="390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" y="186"/>
              </a:cxn>
              <a:cxn ang="0">
                <a:pos x="396" y="210"/>
              </a:cxn>
            </a:cxnLst>
            <a:rect l="0" t="0" r="r" b="b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025975" y="2576513"/>
            <a:ext cx="3000375" cy="1181100"/>
            <a:chOff x="102" y="1272"/>
            <a:chExt cx="1890" cy="744"/>
          </a:xfrm>
        </p:grpSpPr>
        <p:sp>
          <p:nvSpPr>
            <p:cNvPr id="161817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18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19" name="Text Box 27"/>
            <p:cNvSpPr txBox="1">
              <a:spLocks noChangeArrowheads="1"/>
            </p:cNvSpPr>
            <p:nvPr/>
          </p:nvSpPr>
          <p:spPr bwMode="auto">
            <a:xfrm>
              <a:off x="116" y="1319"/>
              <a:ext cx="1118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+mj-lt"/>
                </a:rPr>
                <a:t>proto</a:t>
              </a:r>
              <a:r>
                <a:rPr lang="sl-SI" sz="1600" dirty="0" smtClean="0">
                  <a:solidFill>
                    <a:srgbClr val="FF0000"/>
                  </a:solidFill>
                  <a:latin typeface="+mj-lt"/>
                </a:rPr>
                <a:t>kol IP</a:t>
              </a:r>
              <a:endParaRPr lang="en-US" sz="1600" dirty="0">
                <a:solidFill>
                  <a:srgbClr val="FF0000"/>
                </a:solidFill>
                <a:latin typeface="+mj-lt"/>
              </a:endParaRPr>
            </a:p>
            <a:p>
              <a:pPr>
                <a:buFontTx/>
                <a:buChar char="•"/>
              </a:pPr>
              <a:r>
                <a:rPr lang="sl-SI" sz="1600" dirty="0" smtClean="0">
                  <a:latin typeface="+mj-lt"/>
                </a:rPr>
                <a:t>naslavljanje</a:t>
              </a:r>
              <a:endParaRPr lang="en-US" sz="1600" dirty="0">
                <a:latin typeface="+mj-lt"/>
              </a:endParaRPr>
            </a:p>
            <a:p>
              <a:pPr>
                <a:buFontTx/>
                <a:buChar char="•"/>
              </a:pPr>
              <a:r>
                <a:rPr lang="sl-SI" sz="1600" dirty="0" smtClean="0">
                  <a:latin typeface="+mj-lt"/>
                </a:rPr>
                <a:t>oblika datagrama</a:t>
              </a:r>
              <a:endParaRPr lang="en-US" sz="1600" dirty="0">
                <a:latin typeface="+mj-lt"/>
              </a:endParaRPr>
            </a:p>
            <a:p>
              <a:pPr>
                <a:buFontTx/>
                <a:buChar char="•"/>
              </a:pPr>
              <a:r>
                <a:rPr lang="sl-SI" sz="1600" dirty="0" smtClean="0">
                  <a:latin typeface="+mj-lt"/>
                </a:rPr>
                <a:t>delo s paketi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083125" y="3889376"/>
            <a:ext cx="2000250" cy="895351"/>
            <a:chOff x="72" y="1146"/>
            <a:chExt cx="1260" cy="564"/>
          </a:xfrm>
        </p:grpSpPr>
        <p:sp>
          <p:nvSpPr>
            <p:cNvPr id="161821" name="Rectangle 29"/>
            <p:cNvSpPr>
              <a:spLocks noChangeArrowheads="1"/>
            </p:cNvSpPr>
            <p:nvPr/>
          </p:nvSpPr>
          <p:spPr bwMode="auto">
            <a:xfrm>
              <a:off x="114" y="1146"/>
              <a:ext cx="1218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22" name="Rectangle 30"/>
            <p:cNvSpPr>
              <a:spLocks noChangeArrowheads="1"/>
            </p:cNvSpPr>
            <p:nvPr/>
          </p:nvSpPr>
          <p:spPr bwMode="auto">
            <a:xfrm>
              <a:off x="72" y="1188"/>
              <a:ext cx="1218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823" name="Text Box 31"/>
            <p:cNvSpPr txBox="1">
              <a:spLocks noChangeArrowheads="1"/>
            </p:cNvSpPr>
            <p:nvPr/>
          </p:nvSpPr>
          <p:spPr bwMode="auto">
            <a:xfrm>
              <a:off x="80" y="1187"/>
              <a:ext cx="119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+mj-lt"/>
                </a:rPr>
                <a:t>proto</a:t>
              </a:r>
              <a:r>
                <a:rPr lang="sl-SI" sz="1600" dirty="0" smtClean="0">
                  <a:solidFill>
                    <a:srgbClr val="FF0000"/>
                  </a:solidFill>
                  <a:latin typeface="+mj-lt"/>
                </a:rPr>
                <a:t>kol ICMP</a:t>
              </a:r>
              <a:endParaRPr lang="en-US" sz="1600" dirty="0">
                <a:solidFill>
                  <a:srgbClr val="FF0000"/>
                </a:solidFill>
                <a:latin typeface="+mj-lt"/>
              </a:endParaRPr>
            </a:p>
            <a:p>
              <a:pPr>
                <a:buFontTx/>
                <a:buChar char="•"/>
              </a:pPr>
              <a:r>
                <a:rPr lang="sl-SI" sz="1600" dirty="0" smtClean="0">
                  <a:latin typeface="+mj-lt"/>
                </a:rPr>
                <a:t>signalizacija napak</a:t>
              </a:r>
              <a:endParaRPr lang="en-US" sz="1600" dirty="0">
                <a:latin typeface="+mj-lt"/>
              </a:endParaRPr>
            </a:p>
            <a:p>
              <a:pPr>
                <a:buFontTx/>
                <a:buChar char="•"/>
              </a:pPr>
              <a:r>
                <a:rPr lang="sl-SI" sz="1600" dirty="0" smtClean="0">
                  <a:latin typeface="+mj-lt"/>
                </a:rPr>
                <a:t>pomožna obvestila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61824" name="Line 32"/>
          <p:cNvSpPr>
            <a:spLocks noChangeShapeType="1"/>
          </p:cNvSpPr>
          <p:nvPr/>
        </p:nvSpPr>
        <p:spPr bwMode="auto">
          <a:xfrm flipV="1">
            <a:off x="1590625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61825" name="Text Box 33"/>
          <p:cNvSpPr txBox="1">
            <a:spLocks noChangeArrowheads="1"/>
          </p:cNvSpPr>
          <p:nvPr/>
        </p:nvSpPr>
        <p:spPr bwMode="auto">
          <a:xfrm>
            <a:off x="3032075" y="1993900"/>
            <a:ext cx="27504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dirty="0" smtClean="0">
                <a:latin typeface="+mj-lt"/>
              </a:rPr>
              <a:t>transportna plast</a:t>
            </a:r>
            <a:r>
              <a:rPr lang="en-US" dirty="0" smtClean="0">
                <a:latin typeface="+mj-lt"/>
              </a:rPr>
              <a:t>: </a:t>
            </a:r>
            <a:r>
              <a:rPr lang="en-US" dirty="0">
                <a:latin typeface="+mj-lt"/>
              </a:rPr>
              <a:t>TCP, UDP</a:t>
            </a:r>
          </a:p>
        </p:txBody>
      </p:sp>
      <p:sp>
        <p:nvSpPr>
          <p:cNvPr id="161826" name="Text Box 34"/>
          <p:cNvSpPr txBox="1">
            <a:spLocks noChangeArrowheads="1"/>
          </p:cNvSpPr>
          <p:nvPr/>
        </p:nvSpPr>
        <p:spPr bwMode="auto">
          <a:xfrm>
            <a:off x="4146500" y="4965700"/>
            <a:ext cx="16757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dirty="0" smtClean="0">
                <a:latin typeface="+mj-lt"/>
              </a:rPr>
              <a:t>povezavna plast</a:t>
            </a:r>
            <a:endParaRPr lang="en-US" dirty="0">
              <a:latin typeface="+mj-lt"/>
            </a:endParaRPr>
          </a:p>
        </p:txBody>
      </p:sp>
      <p:sp>
        <p:nvSpPr>
          <p:cNvPr id="161827" name="Text Box 35"/>
          <p:cNvSpPr txBox="1">
            <a:spLocks noChangeArrowheads="1"/>
          </p:cNvSpPr>
          <p:nvPr/>
        </p:nvSpPr>
        <p:spPr bwMode="auto">
          <a:xfrm>
            <a:off x="3994100" y="5489575"/>
            <a:ext cx="12849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dirty="0" smtClean="0">
                <a:latin typeface="+mj-lt"/>
              </a:rPr>
              <a:t>fizična plast</a:t>
            </a:r>
            <a:endParaRPr lang="en-US" dirty="0">
              <a:latin typeface="+mj-lt"/>
            </a:endParaRPr>
          </a:p>
        </p:txBody>
      </p:sp>
      <p:sp>
        <p:nvSpPr>
          <p:cNvPr id="161828" name="Text Box 36"/>
          <p:cNvSpPr txBox="1">
            <a:spLocks noChangeArrowheads="1"/>
          </p:cNvSpPr>
          <p:nvPr/>
        </p:nvSpPr>
        <p:spPr bwMode="auto">
          <a:xfrm>
            <a:off x="88826" y="3020759"/>
            <a:ext cx="13921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sl-SI" sz="2400" dirty="0" smtClean="0">
                <a:solidFill>
                  <a:srgbClr val="FF0000"/>
                </a:solidFill>
                <a:latin typeface="+mj-lt"/>
              </a:rPr>
              <a:t>funkcije</a:t>
            </a:r>
            <a:br>
              <a:rPr lang="sl-SI" sz="2400" dirty="0" smtClean="0">
                <a:solidFill>
                  <a:srgbClr val="FF0000"/>
                </a:solidFill>
                <a:latin typeface="+mj-lt"/>
              </a:rPr>
            </a:br>
            <a:r>
              <a:rPr lang="sl-SI" sz="2400" dirty="0" smtClean="0">
                <a:solidFill>
                  <a:srgbClr val="FF0000"/>
                </a:solidFill>
                <a:latin typeface="+mj-lt"/>
              </a:rPr>
              <a:t>omrežne</a:t>
            </a:r>
            <a:br>
              <a:rPr lang="sl-SI" sz="2400" dirty="0" smtClean="0">
                <a:solidFill>
                  <a:srgbClr val="FF0000"/>
                </a:solidFill>
                <a:latin typeface="+mj-lt"/>
              </a:rPr>
            </a:br>
            <a:r>
              <a:rPr lang="sl-SI" sz="2400" dirty="0" smtClean="0">
                <a:solidFill>
                  <a:srgbClr val="FF0000"/>
                </a:solidFill>
                <a:latin typeface="+mj-lt"/>
              </a:rPr>
              <a:t>plasti</a:t>
            </a:r>
            <a:endParaRPr lang="en-US" dirty="0">
              <a:latin typeface="+mj-lt"/>
            </a:endParaRPr>
          </a:p>
        </p:txBody>
      </p:sp>
      <p:sp>
        <p:nvSpPr>
          <p:cNvPr id="161829" name="Line 37"/>
          <p:cNvSpPr>
            <a:spLocks noChangeShapeType="1"/>
          </p:cNvSpPr>
          <p:nvPr/>
        </p:nvSpPr>
        <p:spPr bwMode="auto">
          <a:xfrm flipV="1">
            <a:off x="1314400" y="2486025"/>
            <a:ext cx="0" cy="51092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61830" name="Line 38"/>
          <p:cNvSpPr>
            <a:spLocks noChangeShapeType="1"/>
          </p:cNvSpPr>
          <p:nvPr/>
        </p:nvSpPr>
        <p:spPr bwMode="auto">
          <a:xfrm>
            <a:off x="1314400" y="4365104"/>
            <a:ext cx="0" cy="53074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438150" y="730796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Funkcije omrežne plasti</a:t>
            </a:r>
            <a:endParaRPr lang="sl-SI" dirty="0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46856" y="22980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22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22512"/>
            <a:ext cx="8496944" cy="914400"/>
          </a:xfrm>
        </p:spPr>
        <p:txBody>
          <a:bodyPr>
            <a:noAutofit/>
          </a:bodyPr>
          <a:lstStyle/>
          <a:p>
            <a:r>
              <a:rPr lang="sl-SI" sz="2000" dirty="0" smtClean="0">
                <a:latin typeface="+mj-lt"/>
              </a:rPr>
              <a:t>uporaba usmerjevalnih (</a:t>
            </a:r>
            <a:r>
              <a:rPr lang="sl-SI" sz="2000" i="1" dirty="0" smtClean="0">
                <a:latin typeface="+mj-lt"/>
              </a:rPr>
              <a:t>routing</a:t>
            </a:r>
            <a:r>
              <a:rPr lang="sl-SI" sz="2000" dirty="0" smtClean="0">
                <a:latin typeface="+mj-lt"/>
              </a:rPr>
              <a:t>) protokolov </a:t>
            </a:r>
            <a:r>
              <a:rPr lang="en-US" sz="2000" dirty="0" smtClean="0">
                <a:latin typeface="+mj-lt"/>
              </a:rPr>
              <a:t>(RIP</a:t>
            </a:r>
            <a:r>
              <a:rPr lang="en-US" sz="2000" dirty="0">
                <a:latin typeface="+mj-lt"/>
              </a:rPr>
              <a:t>, OSPF, BGP)</a:t>
            </a:r>
          </a:p>
          <a:p>
            <a:r>
              <a:rPr lang="sl-SI" sz="2000" dirty="0" smtClean="0">
                <a:latin typeface="+mj-lt"/>
              </a:rPr>
              <a:t>posredovanje </a:t>
            </a:r>
            <a:r>
              <a:rPr lang="sl-SI" sz="2000" i="1" dirty="0" smtClean="0">
                <a:latin typeface="+mj-lt"/>
              </a:rPr>
              <a:t>(</a:t>
            </a:r>
            <a:r>
              <a:rPr lang="en-US" sz="2000" i="1" dirty="0" smtClean="0">
                <a:latin typeface="+mj-lt"/>
              </a:rPr>
              <a:t>forwarding</a:t>
            </a:r>
            <a:r>
              <a:rPr lang="sl-SI" sz="2000" i="1" dirty="0" smtClean="0">
                <a:latin typeface="+mj-lt"/>
              </a:rPr>
              <a:t>)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datagram</a:t>
            </a:r>
            <a:r>
              <a:rPr lang="sl-SI" sz="2000" dirty="0" smtClean="0">
                <a:latin typeface="+mj-lt"/>
              </a:rPr>
              <a:t>ov med vhodnimi in izhodnimi vrati</a:t>
            </a:r>
            <a:endParaRPr lang="en-US" sz="2000" dirty="0">
              <a:latin typeface="+mj-lt"/>
            </a:endParaRPr>
          </a:p>
        </p:txBody>
      </p:sp>
      <p:pic>
        <p:nvPicPr>
          <p:cNvPr id="433156" name="Picture 4" descr="461 swtch component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9916" y="2982268"/>
            <a:ext cx="6038428" cy="3327052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2344"/>
          </a:xfrm>
        </p:spPr>
        <p:txBody>
          <a:bodyPr/>
          <a:lstStyle/>
          <a:p>
            <a:r>
              <a:rPr lang="sl-SI" dirty="0" smtClean="0"/>
              <a:t>Usmerjevalniki</a:t>
            </a:r>
            <a:endParaRPr lang="sl-SI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46856" y="22980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23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4" y="1501453"/>
            <a:ext cx="8133531" cy="3439715"/>
          </a:xfrm>
        </p:spPr>
        <p:txBody>
          <a:bodyPr>
            <a:noAutofit/>
          </a:bodyPr>
          <a:lstStyle/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usmerjevalnik (</a:t>
            </a:r>
            <a:r>
              <a:rPr lang="sl-SI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router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):</a:t>
            </a:r>
          </a:p>
          <a:p>
            <a:pPr lvl="1"/>
            <a:r>
              <a:rPr lang="sl-SI" sz="1600" dirty="0" smtClean="0"/>
              <a:t>naprava, ki deluje na OMREŽNI plasti</a:t>
            </a:r>
          </a:p>
          <a:p>
            <a:pPr lvl="1"/>
            <a:r>
              <a:rPr lang="sl-SI" sz="1600" dirty="0" smtClean="0"/>
              <a:t>vzdržujejo usmerjevalne tabele, izvajajo usmerjevalne algoritme,</a:t>
            </a:r>
          </a:p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stikalo (</a:t>
            </a:r>
            <a:r>
              <a:rPr lang="sl-SI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switch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):</a:t>
            </a:r>
          </a:p>
          <a:p>
            <a:pPr lvl="1"/>
            <a:r>
              <a:rPr lang="sl-SI" sz="1600" dirty="0" smtClean="0"/>
              <a:t>naprava, ki deluje na POVEZAVNI plasti,</a:t>
            </a:r>
          </a:p>
          <a:p>
            <a:pPr lvl="1"/>
            <a:r>
              <a:rPr lang="sl-SI" sz="1600" dirty="0" smtClean="0"/>
              <a:t>vzdržujejo tabele za preklapljanje, izvajajo filtriranje in odkrivanje omrežja</a:t>
            </a:r>
            <a:endParaRPr lang="sl-SI" sz="2000" dirty="0" smtClean="0"/>
          </a:p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povezovališče (</a:t>
            </a:r>
            <a:r>
              <a:rPr lang="sl-SI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hub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):</a:t>
            </a:r>
            <a:endParaRPr lang="sl-SI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1"/>
            <a:r>
              <a:rPr lang="sl-SI" sz="1600" dirty="0" smtClean="0"/>
              <a:t>naprava, ki deluje na fizični plasti, danes niso več v rabi</a:t>
            </a:r>
          </a:p>
        </p:txBody>
      </p:sp>
      <p:pic>
        <p:nvPicPr>
          <p:cNvPr id="424964" name="Picture 4" descr="566 Bridge and router stack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2067" y="4437112"/>
            <a:ext cx="5456237" cy="2157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2344"/>
          </a:xfrm>
        </p:spPr>
        <p:txBody>
          <a:bodyPr/>
          <a:lstStyle/>
          <a:p>
            <a:r>
              <a:rPr lang="sl-SI" dirty="0" smtClean="0"/>
              <a:t>Primerjava aktivne opreme</a:t>
            </a:r>
            <a:endParaRPr lang="sl-SI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6856" y="22980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24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IPv4</a:t>
            </a:r>
            <a:endParaRPr lang="sl-S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Autofit/>
          </a:bodyPr>
          <a:lstStyle/>
          <a:p>
            <a:r>
              <a:rPr lang="sl-SI" sz="2200" dirty="0" smtClean="0"/>
              <a:t>protokol na omrežni (3.) plasti OSI modela</a:t>
            </a:r>
          </a:p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IPv4 naslov </a:t>
            </a:r>
            <a:r>
              <a:rPr lang="sl-SI" sz="2200" dirty="0" smtClean="0"/>
              <a:t>je 32 bitni naslov vmesnika. Primer:</a:t>
            </a:r>
            <a:br>
              <a:rPr lang="sl-SI" sz="2200" dirty="0" smtClean="0"/>
            </a:br>
            <a:r>
              <a:rPr lang="sl-SI" sz="2200" dirty="0" smtClean="0"/>
              <a:t>	11000001 00000010 00000001 01000010</a:t>
            </a:r>
            <a:br>
              <a:rPr lang="sl-SI" sz="2200" dirty="0" smtClean="0"/>
            </a:br>
            <a:r>
              <a:rPr lang="sl-SI" sz="2200" dirty="0" smtClean="0"/>
              <a:t>		ali</a:t>
            </a:r>
            <a:br>
              <a:rPr lang="sl-SI" sz="2200" dirty="0" smtClean="0"/>
            </a:br>
            <a:r>
              <a:rPr lang="sl-SI" sz="2200" dirty="0" smtClean="0"/>
              <a:t>	193.2.1.66</a:t>
            </a:r>
          </a:p>
          <a:p>
            <a:endParaRPr lang="sl-SI" sz="2200" dirty="0" smtClean="0"/>
          </a:p>
          <a:p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Podomrežje</a:t>
            </a:r>
            <a:r>
              <a:rPr lang="sl-SI" sz="2200" dirty="0" smtClean="0"/>
              <a:t> je množica IP naslovov, ki so med seboj dosegljivi brez posredovanja usmerjevalnika. Maska (32 bitov) določa del IP naslova, ki predstavlja naslov podomrežja. Primer:</a:t>
            </a:r>
          </a:p>
          <a:p>
            <a:pPr>
              <a:buNone/>
            </a:pPr>
            <a:r>
              <a:rPr lang="sl-SI" sz="2200" dirty="0" smtClean="0"/>
              <a:t>		</a:t>
            </a:r>
            <a:r>
              <a:rPr lang="pt-BR" sz="2200" dirty="0" smtClean="0"/>
              <a:t>11111111 11111111 1111</a:t>
            </a:r>
            <a:r>
              <a:rPr lang="sl-SI" sz="2200" dirty="0" smtClean="0"/>
              <a:t>0000</a:t>
            </a:r>
            <a:r>
              <a:rPr lang="pt-BR" sz="2200" dirty="0" smtClean="0"/>
              <a:t> </a:t>
            </a:r>
            <a:r>
              <a:rPr lang="sl-SI" sz="2200" dirty="0" smtClean="0"/>
              <a:t>0</a:t>
            </a:r>
            <a:r>
              <a:rPr lang="pt-BR" sz="2200" dirty="0" smtClean="0"/>
              <a:t>0000000</a:t>
            </a:r>
            <a:r>
              <a:rPr lang="sl-SI" sz="2200" dirty="0" smtClean="0"/>
              <a:t> (2</a:t>
            </a:r>
            <a:r>
              <a:rPr lang="pt-BR" sz="2200" dirty="0" smtClean="0"/>
              <a:t>55.255.255.</a:t>
            </a:r>
            <a:r>
              <a:rPr lang="sl-SI" sz="2200" dirty="0" smtClean="0"/>
              <a:t>240)</a:t>
            </a:r>
            <a:br>
              <a:rPr lang="sl-SI" sz="2200" dirty="0" smtClean="0"/>
            </a:br>
            <a:r>
              <a:rPr lang="sl-SI" sz="2200" dirty="0" smtClean="0"/>
              <a:t>	pomeni, da prvih 20 bitov IP naslova predstavlja 	naslov omrežja, preostalih 12 pa naslov vmesnika.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6856" y="22980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6324" name="Picture 4" descr="http://www.willmar.k12.mn.us/jrhigh/sites/default/files/envelop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628800"/>
            <a:ext cx="1882924" cy="188292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25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Vaja!	</a:t>
            </a:r>
            <a:endParaRPr lang="sl-S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Autofit/>
          </a:bodyPr>
          <a:lstStyle/>
          <a:p>
            <a:r>
              <a:rPr lang="sl-SI" sz="2400" dirty="0" smtClean="0">
                <a:latin typeface="+mj-lt"/>
              </a:rPr>
              <a:t>Podana sta IP naslov nekega vmesnika in maska podomrežja:</a:t>
            </a:r>
          </a:p>
          <a:p>
            <a:pPr lvl="1">
              <a:buNone/>
            </a:pPr>
            <a:r>
              <a:rPr lang="sl-SI" sz="2400" dirty="0" smtClean="0">
                <a:latin typeface="+mj-lt"/>
              </a:rPr>
              <a:t/>
            </a:r>
            <a:br>
              <a:rPr lang="sl-SI" sz="2400" dirty="0" smtClean="0">
                <a:latin typeface="+mj-lt"/>
              </a:rPr>
            </a:br>
            <a:r>
              <a:rPr lang="sl-SI" sz="2400" dirty="0" smtClean="0">
                <a:latin typeface="+mj-lt"/>
              </a:rPr>
              <a:t>193.90.230.25 /20</a:t>
            </a:r>
          </a:p>
          <a:p>
            <a:pPr lvl="1">
              <a:buNone/>
            </a:pPr>
            <a:endParaRPr lang="sl-SI" sz="2400" dirty="0" smtClean="0">
              <a:latin typeface="+mj-lt"/>
            </a:endParaRPr>
          </a:p>
          <a:p>
            <a:pPr lvl="1">
              <a:buNone/>
            </a:pPr>
            <a:r>
              <a:rPr lang="sl-SI" sz="2400" i="1" dirty="0" smtClean="0">
                <a:latin typeface="+mj-lt"/>
              </a:rPr>
              <a:t>Kakšen je naslov podomrežja?</a:t>
            </a:r>
          </a:p>
          <a:p>
            <a:pPr lvl="1">
              <a:buNone/>
            </a:pPr>
            <a:endParaRPr lang="sl-SI" sz="2400" i="1" dirty="0" smtClean="0">
              <a:latin typeface="+mj-lt"/>
            </a:endParaRPr>
          </a:p>
          <a:p>
            <a:pPr lvl="1">
              <a:buNone/>
            </a:pPr>
            <a:r>
              <a:rPr lang="sl-SI" sz="2400" i="1" dirty="0" smtClean="0">
                <a:latin typeface="+mj-lt"/>
              </a:rPr>
              <a:t>Kakšen je naslov vmesnika?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6856" y="22980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6803" name="Picture 3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996952"/>
            <a:ext cx="1755331" cy="288032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26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IPv6</a:t>
            </a:r>
            <a:endParaRPr lang="sl-S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5040560"/>
          </a:xfrm>
        </p:spPr>
        <p:txBody>
          <a:bodyPr>
            <a:noAutofit/>
          </a:bodyPr>
          <a:lstStyle/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Prednosti</a:t>
            </a:r>
            <a:r>
              <a:rPr lang="sl-SI" sz="2000" dirty="0" smtClean="0"/>
              <a:t>: </a:t>
            </a:r>
          </a:p>
          <a:p>
            <a:pPr lvl="1"/>
            <a:r>
              <a:rPr lang="sl-SI" sz="1800" dirty="0" smtClean="0"/>
              <a:t>večji naslovni prostor: 128 bitov</a:t>
            </a:r>
          </a:p>
          <a:p>
            <a:pPr lvl="1"/>
            <a:endParaRPr lang="sl-SI" sz="1800" dirty="0" smtClean="0"/>
          </a:p>
          <a:p>
            <a:pPr lvl="1"/>
            <a:r>
              <a:rPr lang="sl-SI" sz="1600" dirty="0" smtClean="0"/>
              <a:t>hitro usmerjanje in posredovanje ter QoS omogoča že format glave, fragmentacije ni,</a:t>
            </a:r>
          </a:p>
          <a:p>
            <a:pPr lvl="1"/>
            <a:r>
              <a:rPr lang="sl-SI" sz="1600" dirty="0" smtClean="0"/>
              <a:t>implementacija IPSec znotraj IPv6 obvezna.</a:t>
            </a:r>
          </a:p>
          <a:p>
            <a:endParaRPr lang="sl-SI" sz="2000" dirty="0" smtClean="0"/>
          </a:p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Naslov</a:t>
            </a:r>
            <a:r>
              <a:rPr lang="sl-SI" sz="2000" dirty="0" smtClean="0"/>
              <a:t>: sestavljen iz 64 bitov za ID podomrežja + 64 bitov za ID vmesnika</a:t>
            </a:r>
          </a:p>
          <a:p>
            <a:pPr>
              <a:buNone/>
            </a:pP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		0010000111011010 0000000011010011 0000000000000000 0010111100111011</a:t>
            </a:r>
          </a:p>
          <a:p>
            <a:pPr>
              <a:buNone/>
            </a:pP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		0000001010101010 0000000011111111 1111111000101000 1001110001011010</a:t>
            </a:r>
          </a:p>
          <a:p>
            <a:pPr>
              <a:buNone/>
            </a:pPr>
            <a:r>
              <a:rPr lang="sl-SI" sz="2400" dirty="0" smtClean="0"/>
              <a:t>	</a:t>
            </a:r>
            <a:r>
              <a:rPr lang="sl-SI" sz="2000" dirty="0" smtClean="0"/>
              <a:t>Zapisan šestnajstiško, ločeno z dvopičji</a:t>
            </a:r>
          </a:p>
          <a:p>
            <a:pPr>
              <a:buNone/>
            </a:pPr>
            <a:r>
              <a:rPr lang="sl-SI" sz="2400" dirty="0" smtClean="0"/>
              <a:t>		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21DA:00D3:0000:0000:02AA:00FF:FE28:9C5A  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2000" dirty="0" smtClean="0"/>
              <a:t>ali (brez vodilnih ničel)</a:t>
            </a:r>
          </a:p>
          <a:p>
            <a:pPr>
              <a:buNone/>
            </a:pP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		21DA:D3:0:0:2AA:FF:FE28:9C5A	     </a:t>
            </a:r>
            <a:r>
              <a:rPr lang="sl-SI" sz="2000" dirty="0" smtClean="0"/>
              <a:t>ali (izpustimo bloke ničel)</a:t>
            </a:r>
          </a:p>
          <a:p>
            <a:pPr>
              <a:buNone/>
            </a:pPr>
            <a:r>
              <a:rPr lang="sl-SI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21DA:D3::2AA:FF:FE28:9C5A</a:t>
            </a:r>
            <a:endParaRPr lang="sl-SI" sz="2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6856" y="22980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27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Primerjava IPv4 in IPv6</a:t>
            </a:r>
            <a:endParaRPr lang="sl-SI" dirty="0"/>
          </a:p>
        </p:txBody>
      </p:sp>
      <p:pic>
        <p:nvPicPr>
          <p:cNvPr id="57346" name="Picture 2" descr="http://www.cisco.com/web/about/ac123/ac147/images/ipj/ipj_9-3/93_ipv6_fig1_l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844824"/>
            <a:ext cx="7495473" cy="432048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6856" y="22980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28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IPv6 - načini naslavljanja</a:t>
            </a:r>
            <a:endParaRPr lang="sl-S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40560"/>
          </a:xfrm>
        </p:spPr>
        <p:txBody>
          <a:bodyPr>
            <a:noAutofit/>
          </a:bodyPr>
          <a:lstStyle/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UNICAST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sl-SI" sz="2000" b="1" dirty="0" smtClean="0"/>
              <a:t/>
            </a:r>
            <a:br>
              <a:rPr lang="sl-SI" sz="2000" b="1" dirty="0" smtClean="0"/>
            </a:br>
            <a:r>
              <a:rPr lang="sl-SI" sz="2000" dirty="0" smtClean="0"/>
              <a:t>naslavljanje posameznega omrežnega vmesnika</a:t>
            </a:r>
            <a:br>
              <a:rPr lang="sl-SI" sz="2000" dirty="0" smtClean="0"/>
            </a:br>
            <a:endParaRPr lang="sl-SI" sz="2000" dirty="0" smtClean="0"/>
          </a:p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MULTICAST: </a:t>
            </a:r>
            <a:r>
              <a:rPr lang="sl-SI" sz="2000" b="1" dirty="0" smtClean="0"/>
              <a:t/>
            </a:r>
            <a:br>
              <a:rPr lang="sl-SI" sz="2000" b="1" dirty="0" smtClean="0"/>
            </a:br>
            <a:r>
              <a:rPr lang="sl-SI" sz="2000" dirty="0" smtClean="0"/>
              <a:t>naslavljanje skupine omrežnih vmesnikov, dostava vsem vmesnikom v množici</a:t>
            </a:r>
            <a:br>
              <a:rPr lang="sl-SI" sz="2000" dirty="0" smtClean="0"/>
            </a:br>
            <a:endParaRPr lang="sl-SI" sz="2000" dirty="0" smtClean="0"/>
          </a:p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ANYCAST: </a:t>
            </a:r>
            <a:r>
              <a:rPr lang="sl-SI" sz="2000" b="1" dirty="0" smtClean="0"/>
              <a:t/>
            </a:r>
            <a:br>
              <a:rPr lang="sl-SI" sz="2000" b="1" dirty="0" smtClean="0"/>
            </a:br>
            <a:r>
              <a:rPr lang="sl-SI" sz="2000" dirty="0" smtClean="0"/>
              <a:t>je naslov množice vmesnikov, dostava se izvede enemu (najbližjemu?) vmesniku iz te množice</a:t>
            </a:r>
          </a:p>
          <a:p>
            <a:endParaRPr lang="sl-SI" sz="2000" dirty="0" smtClean="0"/>
          </a:p>
          <a:p>
            <a:pPr>
              <a:buNone/>
            </a:pPr>
            <a:r>
              <a:rPr lang="sl-SI" sz="2000" dirty="0" smtClean="0"/>
              <a:t>Vsak vmesnik ima lahko več naslovov različnih tipov.</a:t>
            </a:r>
          </a:p>
          <a:p>
            <a:pPr>
              <a:buNone/>
            </a:pPr>
            <a:r>
              <a:rPr lang="sl-SI" sz="2000" dirty="0" smtClean="0"/>
              <a:t>(BROADCAST naslovov - v IPv6 ni več!)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6856" y="22980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7826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120424"/>
            <a:ext cx="1512168" cy="1300464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29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Vsebina predmeta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752528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sl-SI" dirty="0" smtClean="0"/>
              <a:t>ponovitev osnov računalniških</a:t>
            </a:r>
            <a:br>
              <a:rPr lang="sl-SI" dirty="0" smtClean="0"/>
            </a:br>
            <a:r>
              <a:rPr lang="sl-SI" dirty="0" smtClean="0"/>
              <a:t>komunikacij (ISO/OSI, TCP/IP, </a:t>
            </a:r>
            <a:br>
              <a:rPr lang="sl-SI" dirty="0" smtClean="0"/>
            </a:br>
            <a:r>
              <a:rPr lang="sl-SI" dirty="0" smtClean="0"/>
              <a:t>protokoli, storitve, varnost),</a:t>
            </a:r>
          </a:p>
          <a:p>
            <a:pPr marL="514350" indent="-514350"/>
            <a:r>
              <a:rPr lang="sl-SI" dirty="0" smtClean="0"/>
              <a:t>nadzor in upravljanje omrežij,</a:t>
            </a:r>
          </a:p>
          <a:p>
            <a:pPr marL="514350" indent="-514350"/>
            <a:r>
              <a:rPr lang="sl-SI" dirty="0" smtClean="0"/>
              <a:t>razpošiljanje (multicasting),</a:t>
            </a:r>
          </a:p>
          <a:p>
            <a:pPr marL="514350" indent="-514350"/>
            <a:r>
              <a:rPr lang="sl-SI" dirty="0" smtClean="0"/>
              <a:t>aplikacije v realnem času,</a:t>
            </a:r>
          </a:p>
          <a:p>
            <a:pPr marL="514350" indent="-514350"/>
            <a:r>
              <a:rPr lang="sl-SI" dirty="0" smtClean="0"/>
              <a:t>varnost: avtentikacija, avtorizacija, beleženje, varni prenosi, VPN, certificiranje, požarni zidovi, IDS sistemi,</a:t>
            </a:r>
          </a:p>
          <a:p>
            <a:pPr marL="514350" indent="-514350"/>
            <a:r>
              <a:rPr lang="sl-SI" dirty="0" smtClean="0"/>
              <a:t>podatki za delovanje omrežja, LDAP,</a:t>
            </a:r>
          </a:p>
          <a:p>
            <a:pPr marL="514350" indent="-514350"/>
            <a:r>
              <a:rPr lang="sl-SI" dirty="0" smtClean="0"/>
              <a:t>IEEE 802.</a:t>
            </a:r>
          </a:p>
        </p:txBody>
      </p:sp>
      <p:pic>
        <p:nvPicPr>
          <p:cNvPr id="2052" name="Picture 4" descr="http://djheights.com/blog/wp-content/uploads/2009/11/content-is-the-ke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72816"/>
            <a:ext cx="2532518" cy="244207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IPv6 - vrste unicast naslovov</a:t>
            </a:r>
            <a:endParaRPr lang="sl-S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l-SI" sz="2000" dirty="0" smtClean="0"/>
              <a:t>1.)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globalni unicast </a:t>
            </a:r>
            <a:r>
              <a:rPr lang="sl-SI" sz="2000" dirty="0" smtClean="0"/>
              <a:t>(= javni naslovi)</a:t>
            </a:r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1050" dirty="0" smtClean="0"/>
          </a:p>
          <a:p>
            <a:pPr>
              <a:buNone/>
            </a:pPr>
            <a:r>
              <a:rPr lang="sl-SI" sz="2000" dirty="0" smtClean="0"/>
              <a:t>2.)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posebni naslovi </a:t>
            </a:r>
            <a:r>
              <a:rPr lang="sl-SI" sz="2000" dirty="0" smtClean="0"/>
              <a:t>(localhost ::1, nedefiniran 0::0, IPv4 naslovi)</a:t>
            </a:r>
          </a:p>
          <a:p>
            <a:pPr>
              <a:buNone/>
            </a:pPr>
            <a:r>
              <a:rPr lang="sl-SI" sz="2000" dirty="0" smtClean="0"/>
              <a:t>3.)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link-local naslovi </a:t>
            </a:r>
            <a:r>
              <a:rPr lang="sl-SI" sz="2000" dirty="0" smtClean="0"/>
              <a:t>(znotraj 1 povezave, adhoc omrežja)</a:t>
            </a:r>
          </a:p>
          <a:p>
            <a:pPr>
              <a:buNone/>
            </a:pPr>
            <a:endParaRPr lang="sl-SI" sz="2000" dirty="0" smtClean="0"/>
          </a:p>
          <a:p>
            <a:pPr>
              <a:buNone/>
            </a:pPr>
            <a:endParaRPr lang="sl-SI" sz="2000" dirty="0" smtClean="0"/>
          </a:p>
          <a:p>
            <a:pPr>
              <a:buNone/>
            </a:pPr>
            <a:endParaRPr lang="sl-SI" sz="2000" dirty="0" smtClean="0"/>
          </a:p>
          <a:p>
            <a:pPr>
              <a:buNone/>
            </a:pPr>
            <a:endParaRPr lang="sl-SI" sz="2000" dirty="0" smtClean="0"/>
          </a:p>
          <a:p>
            <a:pPr>
              <a:buNone/>
            </a:pPr>
            <a:r>
              <a:rPr lang="sl-SI" sz="2000" dirty="0" smtClean="0"/>
              <a:t>4.) </a:t>
            </a:r>
            <a:r>
              <a:rPr lang="sl-SI" sz="2000" b="1" strike="sng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site-local</a:t>
            </a:r>
            <a:r>
              <a:rPr lang="sl-SI" sz="2000" strike="sngStrike" dirty="0" smtClean="0"/>
              <a:t> (=privatni naslovi, znotraj org., se ne usmerjajo, </a:t>
            </a:r>
            <a:r>
              <a:rPr lang="sl-SI" sz="2000" strike="sngStrike" dirty="0" smtClean="0">
                <a:latin typeface="Courier New" pitchFamily="49" charset="0"/>
                <a:cs typeface="Courier New" pitchFamily="49" charset="0"/>
              </a:rPr>
              <a:t>FEC0::/10</a:t>
            </a:r>
            <a:r>
              <a:rPr lang="sl-SI" sz="2000" strike="sngStrike" dirty="0" smtClean="0"/>
              <a:t>)</a:t>
            </a:r>
          </a:p>
          <a:p>
            <a:pPr>
              <a:buNone/>
            </a:pPr>
            <a:r>
              <a:rPr lang="sl-SI" sz="2000" dirty="0" smtClean="0"/>
              <a:t>5.)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unique-local</a:t>
            </a:r>
            <a:r>
              <a:rPr lang="sl-SI" sz="2000" b="1" dirty="0" smtClean="0"/>
              <a:t> (</a:t>
            </a:r>
            <a:r>
              <a:rPr lang="sl-SI" sz="2000" b="1" dirty="0" smtClean="0"/>
              <a:t>=</a:t>
            </a:r>
            <a:r>
              <a:rPr lang="sl-SI" sz="2000" dirty="0" smtClean="0"/>
              <a:t>zasebni naslovi</a:t>
            </a:r>
            <a:r>
              <a:rPr lang="sl-SI" sz="2000" dirty="0" smtClean="0"/>
              <a:t>, </a:t>
            </a:r>
            <a:r>
              <a:rPr lang="sl-SI" sz="2000" u="sng" dirty="0" smtClean="0"/>
              <a:t>dodeli registrar</a:t>
            </a:r>
            <a:r>
              <a:rPr lang="sl-SI" sz="2000" dirty="0" smtClean="0"/>
              <a:t>, znotraj org. se ne usmerjajo, so bolje strukturirani, </a:t>
            </a:r>
            <a:r>
              <a:rPr lang="sl-SI" sz="2000" dirty="0" smtClean="0">
                <a:latin typeface="Courier New" pitchFamily="49" charset="0"/>
                <a:cs typeface="Courier New" pitchFamily="49" charset="0"/>
              </a:rPr>
              <a:t>FC00::/7</a:t>
            </a:r>
            <a:r>
              <a:rPr lang="sl-SI" sz="2000" b="1" dirty="0" smtClean="0"/>
              <a:t>)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060848"/>
            <a:ext cx="6336704" cy="121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176526"/>
            <a:ext cx="6336704" cy="126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99792" y="452727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atin typeface="Courier New" pitchFamily="49" charset="0"/>
                <a:cs typeface="Courier New" pitchFamily="49" charset="0"/>
              </a:rPr>
              <a:t>FE80::/64</a:t>
            </a:r>
            <a:endParaRPr lang="sl-SI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6856" y="22980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30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IPv6</a:t>
            </a:r>
            <a:r>
              <a:rPr lang="sl-SI" dirty="0" smtClean="0"/>
              <a:t> – razpošiljanje (</a:t>
            </a:r>
            <a:r>
              <a:rPr lang="sl-SI" i="1" dirty="0" smtClean="0"/>
              <a:t>multicast</a:t>
            </a:r>
            <a:r>
              <a:rPr lang="sl-SI" dirty="0" smtClean="0"/>
              <a:t>)</a:t>
            </a:r>
            <a:endParaRPr lang="sl-SI" i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507288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l-SI" sz="2000" dirty="0" smtClean="0"/>
              <a:t>1.) FF02::1 (link local: vsi VMESNIKI)</a:t>
            </a:r>
          </a:p>
          <a:p>
            <a:pPr>
              <a:buNone/>
            </a:pPr>
            <a:r>
              <a:rPr lang="sl-SI" sz="2000" dirty="0" smtClean="0"/>
              <a:t>2.) FF02::2 (link local: vsi USMERJEVALNIKI)</a:t>
            </a:r>
          </a:p>
          <a:p>
            <a:pPr>
              <a:buNone/>
            </a:pPr>
            <a:r>
              <a:rPr lang="sl-SI" sz="2000" dirty="0" smtClean="0"/>
              <a:t>3.) Struktura naslova:</a:t>
            </a:r>
          </a:p>
          <a:p>
            <a:pPr>
              <a:buNone/>
            </a:pPr>
            <a:endParaRPr lang="sl-SI" sz="2000" b="1" dirty="0" smtClean="0"/>
          </a:p>
        </p:txBody>
      </p:sp>
      <p:pic>
        <p:nvPicPr>
          <p:cNvPr id="61442" name="Picture 2" descr="http://www.cisco.com/en/US/i/200001-300000/250001-260000/251001-252000/251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429000"/>
            <a:ext cx="5856814" cy="260794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6856" y="22980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31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IPv6 v omrežjih IPv4</a:t>
            </a:r>
            <a:endParaRPr lang="sl-S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507288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l-SI" sz="2000" dirty="0" smtClean="0"/>
              <a:t>1.)</a:t>
            </a:r>
            <a:r>
              <a:rPr lang="sl-SI" sz="2000" dirty="0" smtClean="0"/>
              <a:t>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dvojni sklad (</a:t>
            </a:r>
            <a:r>
              <a:rPr lang="sl-SI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dual</a:t>
            </a:r>
            <a:r>
              <a:rPr lang="sl-SI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sl-SI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stack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):</a:t>
            </a:r>
            <a:r>
              <a:rPr lang="sl-SI" sz="2000" dirty="0" smtClean="0"/>
              <a:t> </a:t>
            </a:r>
            <a:r>
              <a:rPr lang="sl-SI" sz="2000" dirty="0" smtClean="0"/>
              <a:t>usmerjevalniki poznajo IPv4 in IPv6. Z možnimi govori IPv6, z ostalimi pa IPv4.</a:t>
            </a:r>
          </a:p>
          <a:p>
            <a:pPr>
              <a:buNone/>
            </a:pPr>
            <a:r>
              <a:rPr lang="sl-SI" sz="2000" dirty="0" smtClean="0"/>
              <a:t>2.)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tuneliranje: </a:t>
            </a:r>
            <a:r>
              <a:rPr lang="sl-SI" sz="2000" dirty="0" smtClean="0"/>
              <a:t>IPv6 paket zapakiramo v enega ali več IPv4 paketov kot podatke.</a:t>
            </a:r>
          </a:p>
        </p:txBody>
      </p:sp>
      <p:pic>
        <p:nvPicPr>
          <p:cNvPr id="63490" name="Picture 2" descr="http://secure.enterasys.com/products/ipv6/tunnell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3756" y="3937991"/>
            <a:ext cx="4762500" cy="121920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6856" y="22980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32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Usmerjanje</a:t>
            </a:r>
            <a:endParaRPr lang="sl-S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507288" cy="3672408"/>
          </a:xfrm>
        </p:spPr>
        <p:txBody>
          <a:bodyPr>
            <a:noAutofit/>
          </a:bodyPr>
          <a:lstStyle/>
          <a:p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NAČINI</a:t>
            </a:r>
          </a:p>
          <a:p>
            <a:pPr lvl="1"/>
            <a:r>
              <a:rPr lang="sl-SI" sz="2000" dirty="0" smtClean="0"/>
              <a:t>statično / dinamično (upoštevanje razmer v omrežju)</a:t>
            </a:r>
          </a:p>
          <a:p>
            <a:pPr lvl="1"/>
            <a:r>
              <a:rPr lang="sl-SI" sz="2000" dirty="0" smtClean="0"/>
              <a:t>centralizirano / porazdeljeno (glede na poznavanje stanja celega omrežja)</a:t>
            </a:r>
          </a:p>
          <a:p>
            <a:pPr lvl="1"/>
            <a:r>
              <a:rPr lang="sl-SI" sz="2000" dirty="0" smtClean="0"/>
              <a:t>po eni poti / po več poteh</a:t>
            </a:r>
          </a:p>
          <a:p>
            <a:endParaRPr lang="sl-SI" sz="2800" dirty="0" smtClean="0"/>
          </a:p>
          <a:p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IMPLEMENTACIJE:</a:t>
            </a:r>
          </a:p>
          <a:p>
            <a:pPr lvl="1"/>
            <a:r>
              <a:rPr lang="sl-SI" sz="2000" dirty="0" smtClean="0"/>
              <a:t>z vektorjem razdalj (RIP, IGRP, EIGRP)</a:t>
            </a:r>
          </a:p>
          <a:p>
            <a:pPr lvl="1"/>
            <a:r>
              <a:rPr lang="sl-SI" sz="2000" dirty="0" smtClean="0"/>
              <a:t>glede na stanje omrežja (OSPF, IS-IS)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6856" y="22980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9026" name="Picture 2" descr="http://www.ciscorouting.com/routing_eng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764704"/>
            <a:ext cx="2909503" cy="1981423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33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Funkcionalnosti</a:t>
            </a:r>
            <a:endParaRPr lang="sl-S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3962400"/>
            <a:ext cx="4968552" cy="2592288"/>
          </a:xfrm>
        </p:spPr>
        <p:txBody>
          <a:bodyPr>
            <a:noAutofit/>
          </a:bodyPr>
          <a:lstStyle/>
          <a:p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Vtič</a:t>
            </a:r>
          </a:p>
          <a:p>
            <a:pPr lvl="1"/>
            <a:r>
              <a:rPr lang="sl-SI" sz="2000" dirty="0" smtClean="0"/>
              <a:t>vmesnik med transportno in aplikacijsko plastjo,</a:t>
            </a:r>
          </a:p>
          <a:p>
            <a:pPr lvl="1"/>
            <a:r>
              <a:rPr lang="sl-SI" sz="2000" dirty="0" smtClean="0"/>
              <a:t>proces naslovimo z </a:t>
            </a:r>
            <a:r>
              <a:rPr lang="sl-SI" sz="2000" u="sng" dirty="0" smtClean="0"/>
              <a:t>IP številko</a:t>
            </a:r>
            <a:r>
              <a:rPr lang="sl-SI" sz="2000" dirty="0" smtClean="0"/>
              <a:t> in </a:t>
            </a:r>
            <a:r>
              <a:rPr lang="sl-SI" sz="2000" u="sng" dirty="0" smtClean="0"/>
              <a:t>številko vrat</a:t>
            </a:r>
            <a:r>
              <a:rPr lang="sl-SI" sz="2000" dirty="0" smtClean="0"/>
              <a:t> </a:t>
            </a:r>
            <a:br>
              <a:rPr lang="sl-SI" sz="2000" dirty="0" smtClean="0"/>
            </a:br>
            <a:r>
              <a:rPr lang="sl-SI" sz="2000" dirty="0" smtClean="0"/>
              <a:t>(www: 80, SMTP: 25, DNS: 53, POP3: 110).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732235" y="5569669"/>
            <a:ext cx="987078" cy="1031875"/>
          </a:xfrm>
          <a:custGeom>
            <a:avLst/>
            <a:gdLst>
              <a:gd name="T0" fmla="*/ 27 w 2135"/>
              <a:gd name="T1" fmla="*/ 652 h 1662"/>
              <a:gd name="T2" fmla="*/ 105 w 2135"/>
              <a:gd name="T3" fmla="*/ 76 h 1662"/>
              <a:gd name="T4" fmla="*/ 657 w 2135"/>
              <a:gd name="T5" fmla="*/ 196 h 1662"/>
              <a:gd name="T6" fmla="*/ 1209 w 2135"/>
              <a:gd name="T7" fmla="*/ 100 h 1662"/>
              <a:gd name="T8" fmla="*/ 2001 w 2135"/>
              <a:gd name="T9" fmla="*/ 406 h 1662"/>
              <a:gd name="T10" fmla="*/ 2013 w 2135"/>
              <a:gd name="T11" fmla="*/ 1144 h 1662"/>
              <a:gd name="T12" fmla="*/ 1581 w 2135"/>
              <a:gd name="T13" fmla="*/ 1600 h 1662"/>
              <a:gd name="T14" fmla="*/ 813 w 2135"/>
              <a:gd name="T15" fmla="*/ 1516 h 1662"/>
              <a:gd name="T16" fmla="*/ 501 w 2135"/>
              <a:gd name="T17" fmla="*/ 1270 h 1662"/>
              <a:gd name="T18" fmla="*/ 183 w 2135"/>
              <a:gd name="T19" fmla="*/ 1066 h 1662"/>
              <a:gd name="T20" fmla="*/ 27 w 2135"/>
              <a:gd name="T21" fmla="*/ 652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526181" y="4142506"/>
            <a:ext cx="1062038" cy="2916238"/>
            <a:chOff x="2933" y="996"/>
            <a:chExt cx="669" cy="1837"/>
          </a:xfrm>
        </p:grpSpPr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3361" y="2600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graphicFrame>
          <p:nvGraphicFramePr>
            <p:cNvPr id="26" name="Object 5"/>
            <p:cNvGraphicFramePr>
              <a:graphicFrameLocks noChangeAspect="1"/>
            </p:cNvGraphicFramePr>
            <p:nvPr/>
          </p:nvGraphicFramePr>
          <p:xfrm>
            <a:off x="3039" y="996"/>
            <a:ext cx="405" cy="321"/>
          </p:xfrm>
          <a:graphic>
            <a:graphicData uri="http://schemas.openxmlformats.org/presentationml/2006/ole">
              <p:oleObj spid="_x0000_s130050" name="Clip" r:id="rId3" imgW="1305000" imgH="1085760" progId="">
                <p:embed/>
              </p:oleObj>
            </a:graphicData>
          </a:graphic>
        </p:graphicFrame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933" y="1323"/>
              <a:ext cx="669" cy="353"/>
              <a:chOff x="3046" y="1508"/>
              <a:chExt cx="669" cy="353"/>
            </a:xfrm>
          </p:grpSpPr>
          <p:sp>
            <p:nvSpPr>
              <p:cNvPr id="35" name="Oval 8"/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Text Box 9"/>
              <p:cNvSpPr txBox="1">
                <a:spLocks noChangeArrowheads="1"/>
              </p:cNvSpPr>
              <p:nvPr/>
            </p:nvSpPr>
            <p:spPr bwMode="auto">
              <a:xfrm>
                <a:off x="3136" y="1578"/>
                <a:ext cx="45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dirty="0" err="1" smtClean="0">
                    <a:latin typeface="Times New Roman" pitchFamily="18" charset="0"/>
                  </a:rPr>
                  <a:t>proces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2949" y="1845"/>
              <a:ext cx="605" cy="630"/>
              <a:chOff x="3072" y="3300"/>
              <a:chExt cx="605" cy="630"/>
            </a:xfrm>
          </p:grpSpPr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3084" y="3300"/>
                <a:ext cx="593" cy="6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Text Box 16"/>
              <p:cNvSpPr txBox="1">
                <a:spLocks noChangeArrowheads="1"/>
              </p:cNvSpPr>
              <p:nvPr/>
            </p:nvSpPr>
            <p:spPr bwMode="auto">
              <a:xfrm>
                <a:off x="3072" y="3426"/>
                <a:ext cx="60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l-SI" sz="1600" dirty="0" smtClean="0">
                    <a:latin typeface="Times New Roman" pitchFamily="18" charset="0"/>
                  </a:rPr>
                  <a:t>povezava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</p:grpSp>
        <p:sp>
          <p:nvSpPr>
            <p:cNvPr id="29" name="Rectangle 18"/>
            <p:cNvSpPr>
              <a:spLocks noChangeArrowheads="1"/>
            </p:cNvSpPr>
            <p:nvPr/>
          </p:nvSpPr>
          <p:spPr bwMode="auto">
            <a:xfrm>
              <a:off x="3054" y="1654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sz="1600" dirty="0" smtClean="0">
                  <a:latin typeface="Times New Roman" pitchFamily="18" charset="0"/>
                </a:rPr>
                <a:t>vtič</a:t>
              </a: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 flipV="1">
              <a:off x="3261" y="1561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5"/>
            <p:cNvSpPr>
              <a:spLocks noChangeShapeType="1"/>
            </p:cNvSpPr>
            <p:nvPr/>
          </p:nvSpPr>
          <p:spPr bwMode="auto">
            <a:xfrm>
              <a:off x="3269" y="1823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902450" y="4121869"/>
            <a:ext cx="1062038" cy="2916238"/>
            <a:chOff x="2933" y="996"/>
            <a:chExt cx="669" cy="1837"/>
          </a:xfrm>
        </p:grpSpPr>
        <p:sp>
          <p:nvSpPr>
            <p:cNvPr id="13" name="Text Box 39"/>
            <p:cNvSpPr txBox="1">
              <a:spLocks noChangeArrowheads="1"/>
            </p:cNvSpPr>
            <p:nvPr/>
          </p:nvSpPr>
          <p:spPr bwMode="auto">
            <a:xfrm>
              <a:off x="3361" y="2600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graphicFrame>
          <p:nvGraphicFramePr>
            <p:cNvPr id="14" name="Object 40"/>
            <p:cNvGraphicFramePr>
              <a:graphicFrameLocks noChangeAspect="1"/>
            </p:cNvGraphicFramePr>
            <p:nvPr/>
          </p:nvGraphicFramePr>
          <p:xfrm>
            <a:off x="3039" y="996"/>
            <a:ext cx="405" cy="321"/>
          </p:xfrm>
          <a:graphic>
            <a:graphicData uri="http://schemas.openxmlformats.org/presentationml/2006/ole">
              <p:oleObj spid="_x0000_s130051" name="Clip" r:id="rId4" imgW="1305000" imgH="1085760" progId="">
                <p:embed/>
              </p:oleObj>
            </a:graphicData>
          </a:graphic>
        </p:graphicFrame>
        <p:grpSp>
          <p:nvGrpSpPr>
            <p:cNvPr id="11" name="Group 41"/>
            <p:cNvGrpSpPr>
              <a:grpSpLocks/>
            </p:cNvGrpSpPr>
            <p:nvPr/>
          </p:nvGrpSpPr>
          <p:grpSpPr bwMode="auto">
            <a:xfrm>
              <a:off x="2933" y="1323"/>
              <a:ext cx="669" cy="353"/>
              <a:chOff x="3046" y="1508"/>
              <a:chExt cx="669" cy="353"/>
            </a:xfrm>
          </p:grpSpPr>
          <p:sp>
            <p:nvSpPr>
              <p:cNvPr id="23" name="Oval 42"/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Text Box 43"/>
              <p:cNvSpPr txBox="1">
                <a:spLocks noChangeArrowheads="1"/>
              </p:cNvSpPr>
              <p:nvPr/>
            </p:nvSpPr>
            <p:spPr bwMode="auto">
              <a:xfrm>
                <a:off x="3137" y="1578"/>
                <a:ext cx="45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dirty="0" err="1" smtClean="0">
                    <a:latin typeface="Times New Roman" pitchFamily="18" charset="0"/>
                  </a:rPr>
                  <a:t>proces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2" name="Group 44"/>
            <p:cNvGrpSpPr>
              <a:grpSpLocks/>
            </p:cNvGrpSpPr>
            <p:nvPr/>
          </p:nvGrpSpPr>
          <p:grpSpPr bwMode="auto">
            <a:xfrm>
              <a:off x="2951" y="1845"/>
              <a:ext cx="604" cy="630"/>
              <a:chOff x="3074" y="3300"/>
              <a:chExt cx="604" cy="630"/>
            </a:xfrm>
          </p:grpSpPr>
          <p:sp>
            <p:nvSpPr>
              <p:cNvPr id="21" name="Rectangle 45"/>
              <p:cNvSpPr>
                <a:spLocks noChangeArrowheads="1"/>
              </p:cNvSpPr>
              <p:nvPr/>
            </p:nvSpPr>
            <p:spPr bwMode="auto">
              <a:xfrm>
                <a:off x="3084" y="3300"/>
                <a:ext cx="593" cy="6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Text Box 46"/>
              <p:cNvSpPr txBox="1">
                <a:spLocks noChangeArrowheads="1"/>
              </p:cNvSpPr>
              <p:nvPr/>
            </p:nvSpPr>
            <p:spPr bwMode="auto">
              <a:xfrm>
                <a:off x="3074" y="3439"/>
                <a:ext cx="60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l-SI" sz="1600" dirty="0" smtClean="0">
                    <a:latin typeface="Times New Roman" pitchFamily="18" charset="0"/>
                  </a:rPr>
                  <a:t>povezava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</p:grpSp>
        <p:sp>
          <p:nvSpPr>
            <p:cNvPr id="17" name="Rectangle 47"/>
            <p:cNvSpPr>
              <a:spLocks noChangeArrowheads="1"/>
            </p:cNvSpPr>
            <p:nvPr/>
          </p:nvSpPr>
          <p:spPr bwMode="auto">
            <a:xfrm>
              <a:off x="3054" y="1654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latin typeface="Times New Roman" pitchFamily="18" charset="0"/>
                </a:rPr>
                <a:t>socket</a:t>
              </a:r>
            </a:p>
          </p:txBody>
        </p:sp>
        <p:sp>
          <p:nvSpPr>
            <p:cNvPr id="18" name="Line 48"/>
            <p:cNvSpPr>
              <a:spLocks noChangeShapeType="1"/>
            </p:cNvSpPr>
            <p:nvPr/>
          </p:nvSpPr>
          <p:spPr bwMode="auto">
            <a:xfrm flipV="1">
              <a:off x="3261" y="1561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49"/>
            <p:cNvSpPr>
              <a:spLocks noChangeShapeType="1"/>
            </p:cNvSpPr>
            <p:nvPr/>
          </p:nvSpPr>
          <p:spPr bwMode="auto">
            <a:xfrm>
              <a:off x="3269" y="1823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6804243" y="5701431"/>
            <a:ext cx="81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latin typeface="Times New Roman" pitchFamily="18" charset="0"/>
              </a:rPr>
              <a:t>Internet</a:t>
            </a:r>
          </a:p>
        </p:txBody>
      </p:sp>
      <p:sp>
        <p:nvSpPr>
          <p:cNvPr id="10" name="Line 52"/>
          <p:cNvSpPr>
            <a:spLocks noChangeShapeType="1"/>
          </p:cNvSpPr>
          <p:nvPr/>
        </p:nvSpPr>
        <p:spPr bwMode="auto">
          <a:xfrm flipV="1">
            <a:off x="6444202" y="6112594"/>
            <a:ext cx="1509043" cy="114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56381" y="220284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Transportna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381000" y="1700808"/>
            <a:ext cx="8507288" cy="218539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Naloga</a:t>
            </a: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Sprejem sporočila od aplikacije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Sestavljenje segmentov v sporočilo za omrežno plast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Predaja aplikacijski plasti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l-S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34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Povezavno in nepovezavno</a:t>
            </a:r>
            <a:endParaRPr lang="sl-SI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304800" y="1447800"/>
            <a:ext cx="8640960" cy="5181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Povezavna in nepovezavna komunikacija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2400" dirty="0" smtClean="0"/>
              <a:t>TCP in UDP; ter ostali protokoli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2400" dirty="0" smtClean="0"/>
              <a:t>vzpostavitev, </a:t>
            </a:r>
            <a:r>
              <a:rPr lang="sl-SI" sz="2400" b="1" u="sng" dirty="0" smtClean="0"/>
              <a:t>prenos</a:t>
            </a:r>
            <a:r>
              <a:rPr lang="sl-SI" sz="2400" dirty="0" smtClean="0"/>
              <a:t>, podiranje – povezave</a:t>
            </a:r>
            <a:endParaRPr lang="sl-SI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Potrjevanje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sl-SI" sz="2000" dirty="0" smtClean="0"/>
              <a:t>v protokolu (TCP)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sl-SI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aplikaciji (UDP)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neposredno (ACK in NACK)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posredno (samo ACK, sklepamo na podlagi številk paketov)</a:t>
            </a:r>
            <a:endParaRPr kumimoji="0" lang="sl-SI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sprotno potrjevanje: naslednji paket se pošlje šele po prejemu potrditve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tekoče pošiljanje: ne čaka se na potrditve.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56381" y="220284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Transportna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35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TCP in UDP</a:t>
            </a:r>
            <a:endParaRPr lang="sl-SI" dirty="0"/>
          </a:p>
        </p:txBody>
      </p:sp>
      <p:pic>
        <p:nvPicPr>
          <p:cNvPr id="71682" name="Picture 2" descr="http://www.trainsignaltraining.com/wpnew/wp-content/uploads/2007/10/TCP__OSI___Stelios/3_TCP_Segment_Forma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060848"/>
            <a:ext cx="4104456" cy="3148813"/>
          </a:xfrm>
          <a:prstGeom prst="rect">
            <a:avLst/>
          </a:prstGeom>
          <a:noFill/>
        </p:spPr>
      </p:pic>
      <p:pic>
        <p:nvPicPr>
          <p:cNvPr id="71684" name="Picture 4" descr="UDP Segment Format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4798" y="2060848"/>
            <a:ext cx="4113666" cy="1695079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6381" y="220284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Transportna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36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724400"/>
          </a:xfrm>
        </p:spPr>
        <p:txBody>
          <a:bodyPr>
            <a:noAutofit/>
          </a:bodyPr>
          <a:lstStyle/>
          <a:p>
            <a:pPr lvl="0"/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Klasične storitve – odjemalec-strežnik</a:t>
            </a:r>
            <a:endParaRPr lang="sl-SI" sz="2400" dirty="0" smtClean="0"/>
          </a:p>
          <a:p>
            <a:pPr lvl="1"/>
            <a:r>
              <a:rPr lang="sl-SI" sz="2400" dirty="0" smtClean="0"/>
              <a:t>telnet, ssh; rdesktop</a:t>
            </a:r>
          </a:p>
          <a:p>
            <a:pPr lvl="1"/>
            <a:r>
              <a:rPr lang="sl-SI" sz="2400" dirty="0" smtClean="0"/>
              <a:t>ftp, sftp</a:t>
            </a:r>
          </a:p>
          <a:p>
            <a:pPr lvl="1"/>
            <a:r>
              <a:rPr lang="sl-SI" sz="2400" dirty="0" smtClean="0"/>
              <a:t>WWW in HTTP,</a:t>
            </a:r>
          </a:p>
          <a:p>
            <a:pPr lvl="1"/>
            <a:r>
              <a:rPr lang="sl-SI" sz="2400" dirty="0" smtClean="0"/>
              <a:t>SMTP, POP3, IMAP, MAPI</a:t>
            </a:r>
          </a:p>
          <a:p>
            <a:pPr lvl="1"/>
            <a:r>
              <a:rPr lang="sl-SI" sz="2400" dirty="0" smtClean="0"/>
              <a:t>DNS,</a:t>
            </a:r>
          </a:p>
          <a:p>
            <a:pPr lvl="1"/>
            <a:r>
              <a:rPr lang="sl-SI" sz="2400" dirty="0" smtClean="0"/>
              <a:t>SNMP, LDAP, RADIUS, ...</a:t>
            </a:r>
          </a:p>
          <a:p>
            <a:pPr lvl="1"/>
            <a:r>
              <a:rPr lang="sl-SI" sz="2400" dirty="0" smtClean="0"/>
              <a:t>...</a:t>
            </a:r>
            <a:endParaRPr lang="sl-SI" sz="2000" dirty="0" smtClean="0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56381" y="220284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Aplikacijska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37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968552" cy="3600400"/>
          </a:xfrm>
        </p:spPr>
        <p:txBody>
          <a:bodyPr>
            <a:noAutofit/>
          </a:bodyPr>
          <a:lstStyle/>
          <a:p>
            <a:pPr lvl="0"/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Novejše storitve – P2P:</a:t>
            </a:r>
            <a:endParaRPr lang="sl-SI" sz="2400" dirty="0" smtClean="0"/>
          </a:p>
          <a:p>
            <a:pPr lvl="1"/>
            <a:r>
              <a:rPr lang="sl-SI" sz="2000" dirty="0" smtClean="0"/>
              <a:t>komunikacija poljubnih dveh končnih sistemov,</a:t>
            </a:r>
          </a:p>
          <a:p>
            <a:pPr lvl="1"/>
            <a:r>
              <a:rPr lang="sl-SI" sz="2000" dirty="0" smtClean="0"/>
              <a:t>strežniki niso nenehno prižgani,</a:t>
            </a:r>
          </a:p>
          <a:p>
            <a:pPr lvl="1"/>
            <a:r>
              <a:rPr lang="sl-SI" sz="2000" dirty="0" smtClean="0"/>
              <a:t>prekinjene povezave / spremembe IP naslovov,</a:t>
            </a:r>
          </a:p>
          <a:p>
            <a:pPr lvl="1"/>
            <a:r>
              <a:rPr lang="sl-SI" sz="2000" dirty="0" smtClean="0"/>
              <a:t>primeri: BitTorrent, Skype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56381" y="220284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Aplikacijska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5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852936"/>
            <a:ext cx="360397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38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 preteklosti za prihodnost</a:t>
            </a:r>
            <a:endParaRPr lang="sl-S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968552"/>
          </a:xfrm>
        </p:spPr>
        <p:txBody>
          <a:bodyPr>
            <a:noAutofit/>
          </a:bodyPr>
          <a:lstStyle/>
          <a:p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Problem</a:t>
            </a:r>
            <a:r>
              <a:rPr lang="sl-SI" sz="2400" dirty="0" smtClean="0"/>
              <a:t>: pomanjkanje IPv4 naslovov</a:t>
            </a:r>
          </a:p>
          <a:p>
            <a:pPr lvl="1"/>
            <a:r>
              <a:rPr lang="sl-SI" sz="2400" dirty="0" smtClean="0"/>
              <a:t>izkoristek zasebnih naslovnih prostorov</a:t>
            </a:r>
          </a:p>
          <a:p>
            <a:pPr lvl="1"/>
            <a:r>
              <a:rPr lang="sl-SI" sz="2400" dirty="0" smtClean="0"/>
              <a:t>NAT prehodi – običajno hkrati požarni zidovi</a:t>
            </a:r>
          </a:p>
          <a:p>
            <a:pPr lvl="1"/>
            <a:r>
              <a:rPr lang="sl-SI" sz="2400" dirty="0" smtClean="0"/>
              <a:t>preprosto v odjemalec-strežnik sistemih</a:t>
            </a:r>
          </a:p>
          <a:p>
            <a:pPr lvl="1"/>
            <a:r>
              <a:rPr lang="sl-SI" sz="2400" dirty="0" smtClean="0"/>
              <a:t>v P2P potrebujemo preslikovalni naslov v zunanjem svetu</a:t>
            </a:r>
          </a:p>
          <a:p>
            <a:pPr lvl="1"/>
            <a:endParaRPr lang="sl-SI" sz="2400" dirty="0" smtClean="0"/>
          </a:p>
          <a:p>
            <a:r>
              <a:rPr lang="sl-SI" sz="2800" dirty="0" smtClean="0"/>
              <a:t>V IPv6 NAT prehodi niso potrebni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6381" y="220284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Omrežna in transportna plast: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39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Vsebina predmeta - okvirni načrt</a:t>
            </a:r>
            <a:endParaRPr lang="sl-S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447800"/>
          <a:ext cx="684076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5105400"/>
                <a:gridCol w="533400"/>
                <a:gridCol w="592362"/>
              </a:tblGrid>
              <a:tr h="222358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teden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predavanje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DN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SEM</a:t>
                      </a:r>
                      <a:endParaRPr lang="sl-SI" sz="1200" dirty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8.10</a:t>
                      </a:r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Uvod v predmet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1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200" dirty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15.10</a:t>
                      </a:r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Zagon </a:t>
                      </a:r>
                      <a:r>
                        <a:rPr lang="sl-SI" sz="1200" dirty="0" smtClean="0"/>
                        <a:t>računalnika, omrežna</a:t>
                      </a:r>
                      <a:r>
                        <a:rPr lang="sl-SI" sz="1200" baseline="0" dirty="0" smtClean="0"/>
                        <a:t> konfiguracija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1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200" dirty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22.10</a:t>
                      </a:r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Nadzor </a:t>
                      </a:r>
                      <a:r>
                        <a:rPr lang="sl-SI" sz="1200" dirty="0" smtClean="0"/>
                        <a:t>in upravljanje omrežij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1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200" dirty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29.10</a:t>
                      </a:r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Promet in </a:t>
                      </a:r>
                      <a:r>
                        <a:rPr lang="x-none" sz="1200" dirty="0" smtClean="0"/>
                        <a:t>a</a:t>
                      </a:r>
                      <a:r>
                        <a:rPr lang="pl-PL" sz="1200" dirty="0" smtClean="0"/>
                        <a:t>plikacije </a:t>
                      </a:r>
                      <a:r>
                        <a:rPr lang="pl-PL" sz="1200" dirty="0" smtClean="0"/>
                        <a:t>v stvarnem času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2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200" dirty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5.11.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Razpošiljanje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2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200" dirty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12.11</a:t>
                      </a:r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Razpošiljanje / priprava</a:t>
                      </a:r>
                      <a:r>
                        <a:rPr lang="sl-SI" sz="1200" baseline="0" dirty="0" smtClean="0"/>
                        <a:t> na kolokvij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2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200" dirty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19.11</a:t>
                      </a:r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KOLOKVIJ </a:t>
                      </a:r>
                      <a:r>
                        <a:rPr lang="sl-SI" sz="1200" dirty="0" smtClean="0"/>
                        <a:t>1</a:t>
                      </a:r>
                      <a:endParaRPr lang="sl-SI" sz="1200" dirty="0"/>
                    </a:p>
                  </a:txBody>
                  <a:tcPr>
                    <a:solidFill>
                      <a:srgbClr val="E9F5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200" dirty="0"/>
                    </a:p>
                  </a:txBody>
                  <a:tcPr>
                    <a:solidFill>
                      <a:srgbClr val="E9F5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SEM1</a:t>
                      </a:r>
                      <a:endParaRPr lang="sl-SI" sz="1200" dirty="0"/>
                    </a:p>
                  </a:txBody>
                  <a:tcPr>
                    <a:solidFill>
                      <a:srgbClr val="E9F549"/>
                    </a:solidFill>
                  </a:tcPr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26.11.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Varnostni</a:t>
                      </a:r>
                      <a:r>
                        <a:rPr lang="sl-SI" sz="1200" baseline="0" dirty="0" smtClean="0"/>
                        <a:t> elementi omrežij </a:t>
                      </a:r>
                      <a:endParaRPr lang="sl-SI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200" dirty="0" smtClean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3.12</a:t>
                      </a:r>
                      <a:r>
                        <a:rPr lang="sl-SI" sz="1200" dirty="0" smtClean="0"/>
                        <a:t>.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Avtentikacija</a:t>
                      </a:r>
                      <a:r>
                        <a:rPr lang="sl-SI" sz="1200" dirty="0" smtClean="0"/>
                        <a:t>, avtorizacija in beleženje (AAA)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200" dirty="0" smtClean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10.12</a:t>
                      </a:r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Avtentikacija, avtorizacija in beleženje (AAA</a:t>
                      </a:r>
                      <a:r>
                        <a:rPr lang="sl-SI" sz="1200" dirty="0" smtClean="0"/>
                        <a:t>) / Podatki za delovanje</a:t>
                      </a:r>
                      <a:r>
                        <a:rPr lang="sl-SI" sz="1200" baseline="0" dirty="0" smtClean="0"/>
                        <a:t> omrežja (LDAP)</a:t>
                      </a:r>
                      <a:endParaRPr lang="sl-SI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3, 4</a:t>
                      </a:r>
                      <a:endParaRPr lang="sl-SI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200" dirty="0" smtClean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17.12</a:t>
                      </a:r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vabljeno predavanje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200" dirty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24.12</a:t>
                      </a:r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&lt;&lt;&lt; božično – novoletni prazniki &gt;&gt;&gt;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200" dirty="0" smtClean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 </a:t>
                      </a:r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&lt;&lt;&lt; božično – novoletni prazniki &gt;&gt;&gt;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200" dirty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Družina IEEE 802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4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200" dirty="0"/>
                    </a:p>
                  </a:txBody>
                  <a:tcPr/>
                </a:tc>
              </a:tr>
              <a:tr h="222358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14.1</a:t>
                      </a:r>
                      <a:r>
                        <a:rPr lang="sl-SI" sz="1200" dirty="0" smtClean="0"/>
                        <a:t>.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KOLOKVIJ 2</a:t>
                      </a:r>
                      <a:endParaRPr lang="sl-SI" sz="1200" dirty="0"/>
                    </a:p>
                  </a:txBody>
                  <a:tcPr>
                    <a:solidFill>
                      <a:srgbClr val="E9F5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1200" dirty="0"/>
                    </a:p>
                  </a:txBody>
                  <a:tcPr>
                    <a:solidFill>
                      <a:srgbClr val="E9F5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200" dirty="0" smtClean="0"/>
                        <a:t>SEM2</a:t>
                      </a:r>
                      <a:endParaRPr lang="sl-SI" sz="1200" dirty="0"/>
                    </a:p>
                  </a:txBody>
                  <a:tcPr>
                    <a:solidFill>
                      <a:srgbClr val="E9F549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 komunikacije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40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798" name="Freeform 406"/>
          <p:cNvSpPr>
            <a:spLocks/>
          </p:cNvSpPr>
          <p:nvPr/>
        </p:nvSpPr>
        <p:spPr bwMode="auto">
          <a:xfrm>
            <a:off x="4751388" y="1309266"/>
            <a:ext cx="3894137" cy="3192462"/>
          </a:xfrm>
          <a:custGeom>
            <a:avLst/>
            <a:gdLst/>
            <a:ahLst/>
            <a:cxnLst>
              <a:cxn ang="0">
                <a:pos x="84" y="632"/>
              </a:cxn>
              <a:cxn ang="0">
                <a:pos x="16" y="809"/>
              </a:cxn>
              <a:cxn ang="0">
                <a:pos x="9" y="1005"/>
              </a:cxn>
              <a:cxn ang="0">
                <a:pos x="70" y="1147"/>
              </a:cxn>
              <a:cxn ang="0">
                <a:pos x="165" y="1364"/>
              </a:cxn>
              <a:cxn ang="0">
                <a:pos x="280" y="1446"/>
              </a:cxn>
              <a:cxn ang="0">
                <a:pos x="549" y="1627"/>
              </a:cxn>
              <a:cxn ang="0">
                <a:pos x="1152" y="1687"/>
              </a:cxn>
              <a:cxn ang="0">
                <a:pos x="1542" y="1965"/>
              </a:cxn>
              <a:cxn ang="0">
                <a:pos x="1675" y="1965"/>
              </a:cxn>
              <a:cxn ang="0">
                <a:pos x="1933" y="1945"/>
              </a:cxn>
              <a:cxn ang="0">
                <a:pos x="2376" y="1793"/>
              </a:cxn>
              <a:cxn ang="0">
                <a:pos x="2396" y="1508"/>
              </a:cxn>
              <a:cxn ang="0">
                <a:pos x="2293" y="1297"/>
              </a:cxn>
              <a:cxn ang="0">
                <a:pos x="2347" y="843"/>
              </a:cxn>
              <a:cxn ang="0">
                <a:pos x="2340" y="653"/>
              </a:cxn>
              <a:cxn ang="0">
                <a:pos x="2177" y="456"/>
              </a:cxn>
              <a:cxn ang="0">
                <a:pos x="1920" y="165"/>
              </a:cxn>
              <a:cxn ang="0">
                <a:pos x="1601" y="36"/>
              </a:cxn>
              <a:cxn ang="0">
                <a:pos x="1229" y="16"/>
              </a:cxn>
              <a:cxn ang="0">
                <a:pos x="917" y="131"/>
              </a:cxn>
              <a:cxn ang="0">
                <a:pos x="477" y="260"/>
              </a:cxn>
              <a:cxn ang="0">
                <a:pos x="212" y="375"/>
              </a:cxn>
              <a:cxn ang="0">
                <a:pos x="84" y="632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9590" name="Freeform 3"/>
          <p:cNvSpPr>
            <a:spLocks/>
          </p:cNvSpPr>
          <p:nvPr/>
        </p:nvSpPr>
        <p:spPr bwMode="auto">
          <a:xfrm>
            <a:off x="611188" y="1876003"/>
            <a:ext cx="3554412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83213" y="3282528"/>
            <a:ext cx="757237" cy="379413"/>
            <a:chOff x="2466" y="2026"/>
            <a:chExt cx="477" cy="282"/>
          </a:xfrm>
        </p:grpSpPr>
        <p:sp>
          <p:nvSpPr>
            <p:cNvPr id="699593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594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95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699596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69959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59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0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699602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03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04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9605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06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748463" y="3028528"/>
            <a:ext cx="757237" cy="379413"/>
            <a:chOff x="2466" y="2026"/>
            <a:chExt cx="477" cy="282"/>
          </a:xfrm>
        </p:grpSpPr>
        <p:sp>
          <p:nvSpPr>
            <p:cNvPr id="699608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09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10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699611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699613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14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15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699617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18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19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9620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21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622" name="Text Box 34"/>
          <p:cNvSpPr txBox="1">
            <a:spLocks noChangeArrowheads="1"/>
          </p:cNvSpPr>
          <p:nvPr/>
        </p:nvSpPr>
        <p:spPr bwMode="auto">
          <a:xfrm>
            <a:off x="5148064" y="2364953"/>
            <a:ext cx="18838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600" i="0" dirty="0" smtClean="0">
                <a:solidFill>
                  <a:srgbClr val="000000"/>
                </a:solidFill>
                <a:latin typeface="Arial" charset="0"/>
              </a:rPr>
              <a:t>ponudnik Interneta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699623" name="Line 36"/>
          <p:cNvSpPr>
            <a:spLocks noChangeShapeType="1"/>
          </p:cNvSpPr>
          <p:nvPr/>
        </p:nvSpPr>
        <p:spPr bwMode="auto">
          <a:xfrm flipV="1">
            <a:off x="3613150" y="2947566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3094038" y="3061866"/>
            <a:ext cx="742950" cy="311150"/>
            <a:chOff x="1935" y="960"/>
            <a:chExt cx="468" cy="196"/>
          </a:xfrm>
        </p:grpSpPr>
        <p:sp>
          <p:nvSpPr>
            <p:cNvPr id="699625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626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27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28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699629" name="Line 43"/>
          <p:cNvSpPr>
            <a:spLocks noChangeShapeType="1"/>
          </p:cNvSpPr>
          <p:nvPr/>
        </p:nvSpPr>
        <p:spPr bwMode="auto">
          <a:xfrm flipV="1">
            <a:off x="2503488" y="3120603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630" name="Line 44"/>
          <p:cNvSpPr>
            <a:spLocks noChangeShapeType="1"/>
          </p:cNvSpPr>
          <p:nvPr/>
        </p:nvSpPr>
        <p:spPr bwMode="auto">
          <a:xfrm flipV="1">
            <a:off x="3762375" y="2804691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631" name="Rectangle 45"/>
          <p:cNvSpPr>
            <a:spLocks noChangeArrowheads="1"/>
          </p:cNvSpPr>
          <p:nvPr/>
        </p:nvSpPr>
        <p:spPr bwMode="auto">
          <a:xfrm>
            <a:off x="2241550" y="3082503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699633" name="Line 48"/>
          <p:cNvSpPr>
            <a:spLocks noChangeShapeType="1"/>
          </p:cNvSpPr>
          <p:nvPr/>
        </p:nvSpPr>
        <p:spPr bwMode="auto">
          <a:xfrm flipV="1">
            <a:off x="3117850" y="3339678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2598738" y="3968328"/>
            <a:ext cx="987425" cy="479425"/>
            <a:chOff x="1118" y="1621"/>
            <a:chExt cx="622" cy="302"/>
          </a:xfrm>
        </p:grpSpPr>
        <p:sp>
          <p:nvSpPr>
            <p:cNvPr id="699635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36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699638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sp>
            <p:nvSpPr>
              <p:cNvPr id="699639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40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699641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grpSp>
            <p:nvGrpSpPr>
              <p:cNvPr id="11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699643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9644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9645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69964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964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964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99650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51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99652" name="Line 68"/>
          <p:cNvSpPr>
            <a:spLocks noChangeShapeType="1"/>
          </p:cNvSpPr>
          <p:nvPr/>
        </p:nvSpPr>
        <p:spPr bwMode="auto">
          <a:xfrm flipV="1">
            <a:off x="3589338" y="3533353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69"/>
          <p:cNvGrpSpPr>
            <a:grpSpLocks/>
          </p:cNvGrpSpPr>
          <p:nvPr/>
        </p:nvGrpSpPr>
        <p:grpSpPr bwMode="auto">
          <a:xfrm>
            <a:off x="7405688" y="3944516"/>
            <a:ext cx="757237" cy="379412"/>
            <a:chOff x="2466" y="2026"/>
            <a:chExt cx="477" cy="282"/>
          </a:xfrm>
        </p:grpSpPr>
        <p:sp>
          <p:nvSpPr>
            <p:cNvPr id="699654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55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56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699657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14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699659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60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61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699663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64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65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9666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67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7307263" y="2114128"/>
            <a:ext cx="306387" cy="647700"/>
            <a:chOff x="4180" y="783"/>
            <a:chExt cx="150" cy="307"/>
          </a:xfrm>
        </p:grpSpPr>
        <p:sp>
          <p:nvSpPr>
            <p:cNvPr id="699669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70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71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72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73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74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75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76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699677" name="Line 93"/>
          <p:cNvSpPr>
            <a:spLocks noChangeShapeType="1"/>
          </p:cNvSpPr>
          <p:nvPr/>
        </p:nvSpPr>
        <p:spPr bwMode="auto">
          <a:xfrm flipH="1">
            <a:off x="7124700" y="2769766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678" name="Freeform 94"/>
          <p:cNvSpPr>
            <a:spLocks/>
          </p:cNvSpPr>
          <p:nvPr/>
        </p:nvSpPr>
        <p:spPr bwMode="auto">
          <a:xfrm>
            <a:off x="1089025" y="4760491"/>
            <a:ext cx="6419850" cy="1620837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grpSp>
        <p:nvGrpSpPr>
          <p:cNvPr id="17" name="Group 110"/>
          <p:cNvGrpSpPr>
            <a:grpSpLocks/>
          </p:cNvGrpSpPr>
          <p:nvPr/>
        </p:nvGrpSpPr>
        <p:grpSpPr bwMode="auto">
          <a:xfrm>
            <a:off x="4025900" y="5327228"/>
            <a:ext cx="757238" cy="379413"/>
            <a:chOff x="2466" y="2026"/>
            <a:chExt cx="477" cy="282"/>
          </a:xfrm>
        </p:grpSpPr>
        <p:sp>
          <p:nvSpPr>
            <p:cNvPr id="6996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6996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18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699685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86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87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699689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90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91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9692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93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25"/>
          <p:cNvGrpSpPr>
            <a:grpSpLocks/>
          </p:cNvGrpSpPr>
          <p:nvPr/>
        </p:nvGrpSpPr>
        <p:grpSpPr bwMode="auto">
          <a:xfrm>
            <a:off x="2736850" y="5049416"/>
            <a:ext cx="306388" cy="647700"/>
            <a:chOff x="4180" y="783"/>
            <a:chExt cx="150" cy="307"/>
          </a:xfrm>
        </p:grpSpPr>
        <p:sp>
          <p:nvSpPr>
            <p:cNvPr id="699695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96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97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98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99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700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701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702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699703" name="Line 134"/>
          <p:cNvSpPr>
            <a:spLocks noChangeShapeType="1"/>
          </p:cNvSpPr>
          <p:nvPr/>
        </p:nvSpPr>
        <p:spPr bwMode="auto">
          <a:xfrm flipV="1">
            <a:off x="4479925" y="3677816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704" name="Text Box 135"/>
          <p:cNvSpPr txBox="1">
            <a:spLocks noChangeArrowheads="1"/>
          </p:cNvSpPr>
          <p:nvPr/>
        </p:nvSpPr>
        <p:spPr bwMode="auto">
          <a:xfrm>
            <a:off x="5357813" y="5620916"/>
            <a:ext cx="17251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600" i="0" dirty="0" smtClean="0">
                <a:solidFill>
                  <a:srgbClr val="000000"/>
                </a:solidFill>
                <a:latin typeface="Arial" charset="0"/>
              </a:rPr>
              <a:t>omrežje </a:t>
            </a:r>
            <a:r>
              <a:rPr lang="en-US" sz="1600" i="0" dirty="0" smtClean="0">
                <a:solidFill>
                  <a:srgbClr val="000000"/>
                </a:solidFill>
                <a:latin typeface="Arial" charset="0"/>
              </a:rPr>
              <a:t>Google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699705" name="Line 136"/>
          <p:cNvSpPr>
            <a:spLocks noChangeShapeType="1"/>
          </p:cNvSpPr>
          <p:nvPr/>
        </p:nvSpPr>
        <p:spPr bwMode="auto">
          <a:xfrm flipV="1">
            <a:off x="3059113" y="5497091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706" name="Text Box 137"/>
          <p:cNvSpPr txBox="1">
            <a:spLocks noChangeArrowheads="1"/>
          </p:cNvSpPr>
          <p:nvPr/>
        </p:nvSpPr>
        <p:spPr bwMode="auto">
          <a:xfrm>
            <a:off x="1971675" y="5889203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699707" name="Text Box 138"/>
          <p:cNvSpPr txBox="1">
            <a:spLocks noChangeArrowheads="1"/>
          </p:cNvSpPr>
          <p:nvPr/>
        </p:nvSpPr>
        <p:spPr bwMode="auto">
          <a:xfrm>
            <a:off x="1939925" y="5595516"/>
            <a:ext cx="15408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600" i="0" dirty="0" smtClean="0">
                <a:solidFill>
                  <a:srgbClr val="000000"/>
                </a:solidFill>
                <a:latin typeface="Arial" charset="0"/>
              </a:rPr>
              <a:t>spletni strežnik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9708" name="Text Box 139"/>
          <p:cNvSpPr txBox="1">
            <a:spLocks noChangeArrowheads="1"/>
          </p:cNvSpPr>
          <p:nvPr/>
        </p:nvSpPr>
        <p:spPr bwMode="auto">
          <a:xfrm>
            <a:off x="7577138" y="2055887"/>
            <a:ext cx="8915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i="0" dirty="0" smtClean="0">
                <a:solidFill>
                  <a:srgbClr val="000000"/>
                </a:solidFill>
                <a:latin typeface="Arial" charset="0"/>
              </a:rPr>
              <a:t>DNS</a:t>
            </a:r>
            <a:endParaRPr lang="sl-SI" sz="1600" i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sl-SI" sz="1600" dirty="0" smtClean="0">
                <a:solidFill>
                  <a:srgbClr val="000000"/>
                </a:solidFill>
                <a:latin typeface="Arial" charset="0"/>
              </a:rPr>
              <a:t>strežnik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" name="Group 95"/>
          <p:cNvGrpSpPr>
            <a:grpSpLocks/>
          </p:cNvGrpSpPr>
          <p:nvPr/>
        </p:nvGrpSpPr>
        <p:grpSpPr bwMode="auto">
          <a:xfrm>
            <a:off x="5797550" y="4968453"/>
            <a:ext cx="757238" cy="379413"/>
            <a:chOff x="2466" y="2026"/>
            <a:chExt cx="477" cy="282"/>
          </a:xfrm>
        </p:grpSpPr>
        <p:sp>
          <p:nvSpPr>
            <p:cNvPr id="699710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711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712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699713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22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69971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71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71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699719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720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721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9722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723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99724" name="Object 142"/>
          <p:cNvGraphicFramePr>
            <a:graphicFrameLocks noChangeAspect="1"/>
          </p:cNvGraphicFramePr>
          <p:nvPr/>
        </p:nvGraphicFramePr>
        <p:xfrm>
          <a:off x="1628775" y="2744366"/>
          <a:ext cx="652463" cy="658812"/>
        </p:xfrm>
        <a:graphic>
          <a:graphicData uri="http://schemas.openxmlformats.org/presentationml/2006/ole">
            <p:oleObj spid="_x0000_s82946" name="Clip" r:id="rId3" imgW="1266840" imgH="1200240" progId="">
              <p:embed/>
            </p:oleObj>
          </a:graphicData>
        </a:graphic>
      </p:graphicFrame>
      <p:grpSp>
        <p:nvGrpSpPr>
          <p:cNvPr id="24" name="Group 166"/>
          <p:cNvGrpSpPr>
            <a:grpSpLocks/>
          </p:cNvGrpSpPr>
          <p:nvPr/>
        </p:nvGrpSpPr>
        <p:grpSpPr bwMode="auto">
          <a:xfrm>
            <a:off x="5181600" y="3650828"/>
            <a:ext cx="400050" cy="152400"/>
            <a:chOff x="3228" y="1776"/>
            <a:chExt cx="252" cy="96"/>
          </a:xfrm>
        </p:grpSpPr>
        <p:sp>
          <p:nvSpPr>
            <p:cNvPr id="699744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45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67"/>
          <p:cNvGrpSpPr>
            <a:grpSpLocks/>
          </p:cNvGrpSpPr>
          <p:nvPr/>
        </p:nvGrpSpPr>
        <p:grpSpPr bwMode="auto">
          <a:xfrm flipH="1">
            <a:off x="5810250" y="3665116"/>
            <a:ext cx="400050" cy="152400"/>
            <a:chOff x="3228" y="1776"/>
            <a:chExt cx="252" cy="96"/>
          </a:xfrm>
        </p:grpSpPr>
        <p:sp>
          <p:nvSpPr>
            <p:cNvPr id="699747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48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170"/>
          <p:cNvGrpSpPr>
            <a:grpSpLocks/>
          </p:cNvGrpSpPr>
          <p:nvPr/>
        </p:nvGrpSpPr>
        <p:grpSpPr bwMode="auto">
          <a:xfrm flipH="1" flipV="1">
            <a:off x="5962650" y="3141241"/>
            <a:ext cx="400050" cy="152400"/>
            <a:chOff x="3228" y="1776"/>
            <a:chExt cx="252" cy="96"/>
          </a:xfrm>
        </p:grpSpPr>
        <p:sp>
          <p:nvSpPr>
            <p:cNvPr id="699750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51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73"/>
          <p:cNvGrpSpPr>
            <a:grpSpLocks/>
          </p:cNvGrpSpPr>
          <p:nvPr/>
        </p:nvGrpSpPr>
        <p:grpSpPr bwMode="auto">
          <a:xfrm flipH="1" flipV="1">
            <a:off x="8062913" y="3831803"/>
            <a:ext cx="400050" cy="152400"/>
            <a:chOff x="3228" y="1776"/>
            <a:chExt cx="252" cy="96"/>
          </a:xfrm>
        </p:grpSpPr>
        <p:sp>
          <p:nvSpPr>
            <p:cNvPr id="699753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54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76"/>
          <p:cNvGrpSpPr>
            <a:grpSpLocks/>
          </p:cNvGrpSpPr>
          <p:nvPr/>
        </p:nvGrpSpPr>
        <p:grpSpPr bwMode="auto">
          <a:xfrm flipV="1">
            <a:off x="7239000" y="3850853"/>
            <a:ext cx="295275" cy="114300"/>
            <a:chOff x="3228" y="1776"/>
            <a:chExt cx="252" cy="96"/>
          </a:xfrm>
        </p:grpSpPr>
        <p:sp>
          <p:nvSpPr>
            <p:cNvPr id="699756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57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179"/>
          <p:cNvGrpSpPr>
            <a:grpSpLocks/>
          </p:cNvGrpSpPr>
          <p:nvPr/>
        </p:nvGrpSpPr>
        <p:grpSpPr bwMode="auto">
          <a:xfrm rot="409689" flipH="1" flipV="1">
            <a:off x="7510463" y="3193628"/>
            <a:ext cx="452437" cy="57150"/>
            <a:chOff x="3228" y="1776"/>
            <a:chExt cx="252" cy="96"/>
          </a:xfrm>
        </p:grpSpPr>
        <p:sp>
          <p:nvSpPr>
            <p:cNvPr id="699759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60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182"/>
          <p:cNvGrpSpPr>
            <a:grpSpLocks/>
          </p:cNvGrpSpPr>
          <p:nvPr/>
        </p:nvGrpSpPr>
        <p:grpSpPr bwMode="auto">
          <a:xfrm>
            <a:off x="6653213" y="3398416"/>
            <a:ext cx="295275" cy="114300"/>
            <a:chOff x="3228" y="1776"/>
            <a:chExt cx="252" cy="96"/>
          </a:xfrm>
        </p:grpSpPr>
        <p:sp>
          <p:nvSpPr>
            <p:cNvPr id="699762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63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85"/>
          <p:cNvGrpSpPr>
            <a:grpSpLocks/>
          </p:cNvGrpSpPr>
          <p:nvPr/>
        </p:nvGrpSpPr>
        <p:grpSpPr bwMode="auto">
          <a:xfrm flipH="1">
            <a:off x="7291388" y="3398416"/>
            <a:ext cx="295275" cy="114300"/>
            <a:chOff x="3228" y="1776"/>
            <a:chExt cx="252" cy="96"/>
          </a:xfrm>
        </p:grpSpPr>
        <p:sp>
          <p:nvSpPr>
            <p:cNvPr id="699765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66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0" name="Group 188"/>
          <p:cNvGrpSpPr>
            <a:grpSpLocks/>
          </p:cNvGrpSpPr>
          <p:nvPr/>
        </p:nvGrpSpPr>
        <p:grpSpPr bwMode="auto">
          <a:xfrm>
            <a:off x="5705475" y="5346278"/>
            <a:ext cx="295275" cy="114300"/>
            <a:chOff x="3228" y="1776"/>
            <a:chExt cx="252" cy="96"/>
          </a:xfrm>
        </p:grpSpPr>
        <p:sp>
          <p:nvSpPr>
            <p:cNvPr id="699768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69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1" name="Group 191"/>
          <p:cNvGrpSpPr>
            <a:grpSpLocks/>
          </p:cNvGrpSpPr>
          <p:nvPr/>
        </p:nvGrpSpPr>
        <p:grpSpPr bwMode="auto">
          <a:xfrm flipH="1">
            <a:off x="6343650" y="5346278"/>
            <a:ext cx="295275" cy="114300"/>
            <a:chOff x="3228" y="1776"/>
            <a:chExt cx="252" cy="96"/>
          </a:xfrm>
        </p:grpSpPr>
        <p:sp>
          <p:nvSpPr>
            <p:cNvPr id="699771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72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" name="Group 194"/>
          <p:cNvGrpSpPr>
            <a:grpSpLocks/>
          </p:cNvGrpSpPr>
          <p:nvPr/>
        </p:nvGrpSpPr>
        <p:grpSpPr bwMode="auto">
          <a:xfrm>
            <a:off x="3938588" y="5703466"/>
            <a:ext cx="295275" cy="114300"/>
            <a:chOff x="3228" y="1776"/>
            <a:chExt cx="252" cy="96"/>
          </a:xfrm>
        </p:grpSpPr>
        <p:sp>
          <p:nvSpPr>
            <p:cNvPr id="699774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75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" name="Group 197"/>
          <p:cNvGrpSpPr>
            <a:grpSpLocks/>
          </p:cNvGrpSpPr>
          <p:nvPr/>
        </p:nvGrpSpPr>
        <p:grpSpPr bwMode="auto">
          <a:xfrm flipH="1">
            <a:off x="4576763" y="5703466"/>
            <a:ext cx="295275" cy="114300"/>
            <a:chOff x="3228" y="1776"/>
            <a:chExt cx="252" cy="96"/>
          </a:xfrm>
        </p:grpSpPr>
        <p:sp>
          <p:nvSpPr>
            <p:cNvPr id="699777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78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" name="Group 200"/>
          <p:cNvGrpSpPr>
            <a:grpSpLocks/>
          </p:cNvGrpSpPr>
          <p:nvPr/>
        </p:nvGrpSpPr>
        <p:grpSpPr bwMode="auto">
          <a:xfrm flipH="1" flipV="1">
            <a:off x="4781550" y="5408191"/>
            <a:ext cx="295275" cy="114300"/>
            <a:chOff x="3228" y="1776"/>
            <a:chExt cx="252" cy="96"/>
          </a:xfrm>
        </p:grpSpPr>
        <p:sp>
          <p:nvSpPr>
            <p:cNvPr id="699780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81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9782" name="Text Box 34"/>
          <p:cNvSpPr txBox="1">
            <a:spLocks noChangeArrowheads="1"/>
          </p:cNvSpPr>
          <p:nvPr/>
        </p:nvSpPr>
        <p:spPr bwMode="auto">
          <a:xfrm>
            <a:off x="962025" y="3731791"/>
            <a:ext cx="18614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600" i="0" dirty="0" smtClean="0">
                <a:solidFill>
                  <a:srgbClr val="000000"/>
                </a:solidFill>
                <a:latin typeface="Arial" charset="0"/>
              </a:rPr>
              <a:t>fakultetno omrežje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869778"/>
            <a:ext cx="976312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2713" y="4811291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grpSp>
        <p:nvGrpSpPr>
          <p:cNvPr id="165" name="Group 405"/>
          <p:cNvGrpSpPr>
            <a:grpSpLocks/>
          </p:cNvGrpSpPr>
          <p:nvPr/>
        </p:nvGrpSpPr>
        <p:grpSpPr bwMode="auto">
          <a:xfrm>
            <a:off x="288925" y="1764878"/>
            <a:ext cx="1416050" cy="1265238"/>
            <a:chOff x="146" y="690"/>
            <a:chExt cx="892" cy="797"/>
          </a:xfrm>
        </p:grpSpPr>
        <p:grpSp>
          <p:nvGrpSpPr>
            <p:cNvPr id="166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699790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/>
                <a:ahLst/>
                <a:cxnLst>
                  <a:cxn ang="0">
                    <a:pos x="861" y="772"/>
                  </a:cxn>
                  <a:cxn ang="0">
                    <a:pos x="0" y="557"/>
                  </a:cxn>
                  <a:cxn ang="0">
                    <a:pos x="532" y="405"/>
                  </a:cxn>
                  <a:cxn ang="0">
                    <a:pos x="652" y="0"/>
                  </a:cxn>
                  <a:cxn ang="0">
                    <a:pos x="861" y="772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67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699785" name="Picture 39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699786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4" y="1428"/>
                  <a:ext cx="956" cy="57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99791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9794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6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400" i="0" dirty="0" smtClean="0">
                  <a:solidFill>
                    <a:srgbClr val="FF0000"/>
                  </a:solidFill>
                  <a:latin typeface="Arial" charset="0"/>
                </a:rPr>
                <a:t>brskalnik</a:t>
              </a:r>
              <a:endParaRPr lang="en-US" sz="1400" i="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403648" y="4543003"/>
            <a:ext cx="12089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400" i="0" dirty="0" smtClean="0">
                <a:solidFill>
                  <a:srgbClr val="FF0000"/>
                </a:solidFill>
                <a:latin typeface="Arial" charset="0"/>
              </a:rPr>
              <a:t>spletna stran</a:t>
            </a:r>
            <a:endParaRPr lang="en-US" sz="1400" i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91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2344"/>
          </a:xfrm>
        </p:spPr>
        <p:txBody>
          <a:bodyPr/>
          <a:lstStyle/>
          <a:p>
            <a:r>
              <a:rPr lang="sl-SI" dirty="0" smtClean="0"/>
              <a:t>Primer komunikacije: spletno brskanje</a:t>
            </a:r>
            <a:endParaRPr lang="sl-SI" dirty="0"/>
          </a:p>
        </p:txBody>
      </p:sp>
      <p:sp>
        <p:nvSpPr>
          <p:cNvPr id="188" name="Slide Number Placeholder 1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41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88" grpId="0" animBg="1"/>
      <p:bldP spid="69979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5076056" y="1605384"/>
            <a:ext cx="3888432" cy="47039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sl-SI" sz="2000" dirty="0" smtClean="0"/>
              <a:t>notesnik ob priklopu na omrežje potrebuje </a:t>
            </a:r>
            <a:r>
              <a:rPr lang="sl-SI" sz="2000" b="1" dirty="0" smtClean="0"/>
              <a:t>IP naslov </a:t>
            </a:r>
            <a:r>
              <a:rPr lang="sl-SI" sz="2000" dirty="0" smtClean="0"/>
              <a:t>in podatke prehoda ter DNS strežnika: uporabi torej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DHCP</a:t>
            </a:r>
            <a:r>
              <a:rPr lang="sl-SI" sz="2000" dirty="0" smtClean="0"/>
              <a:t>,</a:t>
            </a:r>
          </a:p>
          <a:p>
            <a:pPr>
              <a:spcBef>
                <a:spcPts val="1200"/>
              </a:spcBef>
            </a:pPr>
            <a:r>
              <a:rPr lang="sl-SI" sz="2000" dirty="0" smtClean="0"/>
              <a:t>zahteva DHCP se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enkapsulira</a:t>
            </a:r>
            <a:r>
              <a:rPr lang="sl-SI" sz="2000" dirty="0" smtClean="0"/>
              <a:t>: UDP -&gt; IP -&gt; 802.1 Ethernet</a:t>
            </a:r>
          </a:p>
          <a:p>
            <a:pPr>
              <a:spcBef>
                <a:spcPts val="1200"/>
              </a:spcBef>
            </a:pPr>
            <a:r>
              <a:rPr lang="sl-SI" sz="2000" dirty="0" smtClean="0"/>
              <a:t>ethernet okvir se</a:t>
            </a:r>
            <a:r>
              <a:rPr lang="sl-SI" sz="2000" dirty="0" smtClean="0"/>
              <a:t>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odda</a:t>
            </a:r>
            <a:r>
              <a:rPr lang="sl-SI" sz="2000" dirty="0" smtClean="0"/>
              <a:t> </a:t>
            </a:r>
            <a:r>
              <a:rPr lang="sl-SI" sz="2000" dirty="0" smtClean="0"/>
              <a:t>(</a:t>
            </a:r>
            <a:r>
              <a:rPr lang="sl-SI" sz="2000" i="1" dirty="0" smtClean="0"/>
              <a:t>broadcast</a:t>
            </a:r>
            <a:r>
              <a:rPr lang="sl-SI" sz="2000" dirty="0" smtClean="0"/>
              <a:t>) na omrežje, prejme ga usmerjevalnik, ki opravlja nalogo DHCP strežnika</a:t>
            </a:r>
          </a:p>
          <a:p>
            <a:pPr>
              <a:spcBef>
                <a:spcPts val="1200"/>
              </a:spcBef>
            </a:pPr>
            <a:r>
              <a:rPr lang="sl-SI" sz="2000" dirty="0" smtClean="0"/>
              <a:t>DHCP strežnik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prebere</a:t>
            </a:r>
            <a:r>
              <a:rPr lang="sl-SI" sz="2000" dirty="0" smtClean="0"/>
              <a:t> vsebino DHCP zahteve</a:t>
            </a:r>
          </a:p>
        </p:txBody>
      </p:sp>
      <p:sp>
        <p:nvSpPr>
          <p:cNvPr id="701630" name="Freeform 3"/>
          <p:cNvSpPr>
            <a:spLocks/>
          </p:cNvSpPr>
          <p:nvPr/>
        </p:nvSpPr>
        <p:spPr bwMode="auto">
          <a:xfrm>
            <a:off x="1161604" y="2566719"/>
            <a:ext cx="3554412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01631" name="Line 36"/>
          <p:cNvSpPr>
            <a:spLocks noChangeShapeType="1"/>
          </p:cNvSpPr>
          <p:nvPr/>
        </p:nvSpPr>
        <p:spPr bwMode="auto">
          <a:xfrm flipV="1">
            <a:off x="4163566" y="3615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01637" name="Line 43"/>
          <p:cNvSpPr>
            <a:spLocks noChangeShapeType="1"/>
          </p:cNvSpPr>
          <p:nvPr/>
        </p:nvSpPr>
        <p:spPr bwMode="auto">
          <a:xfrm flipV="1">
            <a:off x="3053904" y="3788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01638" name="Line 44"/>
          <p:cNvSpPr>
            <a:spLocks noChangeShapeType="1"/>
          </p:cNvSpPr>
          <p:nvPr/>
        </p:nvSpPr>
        <p:spPr bwMode="auto">
          <a:xfrm flipV="1">
            <a:off x="4312791" y="3472438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01639" name="Rectangle 45"/>
          <p:cNvSpPr>
            <a:spLocks noChangeArrowheads="1"/>
          </p:cNvSpPr>
          <p:nvPr/>
        </p:nvSpPr>
        <p:spPr bwMode="auto">
          <a:xfrm>
            <a:off x="2791966" y="3750250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+mj-lt"/>
            </a:endParaRPr>
          </a:p>
        </p:txBody>
      </p:sp>
      <p:sp>
        <p:nvSpPr>
          <p:cNvPr id="701640" name="Line 48"/>
          <p:cNvSpPr>
            <a:spLocks noChangeShapeType="1"/>
          </p:cNvSpPr>
          <p:nvPr/>
        </p:nvSpPr>
        <p:spPr bwMode="auto">
          <a:xfrm flipV="1">
            <a:off x="3843213" y="4007425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3296543" y="4636075"/>
            <a:ext cx="987425" cy="479425"/>
            <a:chOff x="1118" y="1621"/>
            <a:chExt cx="622" cy="302"/>
          </a:xfrm>
        </p:grpSpPr>
        <p:sp>
          <p:nvSpPr>
            <p:cNvPr id="701642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43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701645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+mj-lt"/>
                </a:endParaRPr>
              </a:p>
            </p:txBody>
          </p:sp>
          <p:sp>
            <p:nvSpPr>
              <p:cNvPr id="701646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647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i="0">
                  <a:latin typeface="+mj-lt"/>
                </a:endParaRPr>
              </a:p>
            </p:txBody>
          </p:sp>
          <p:sp>
            <p:nvSpPr>
              <p:cNvPr id="701648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+mj-lt"/>
                </a:endParaRPr>
              </a:p>
            </p:txBody>
          </p:sp>
          <p:grpSp>
            <p:nvGrpSpPr>
              <p:cNvPr id="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70165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65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65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70165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655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656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sp>
            <p:nvSpPr>
              <p:cNvPr id="701657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658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aphicFrame>
        <p:nvGraphicFramePr>
          <p:cNvPr id="701659" name="Object 142"/>
          <p:cNvGraphicFramePr>
            <a:graphicFrameLocks noChangeAspect="1"/>
          </p:cNvGraphicFramePr>
          <p:nvPr/>
        </p:nvGraphicFramePr>
        <p:xfrm>
          <a:off x="2179191" y="3412113"/>
          <a:ext cx="652463" cy="658812"/>
        </p:xfrm>
        <a:graphic>
          <a:graphicData uri="http://schemas.openxmlformats.org/presentationml/2006/ole">
            <p:oleObj spid="_x0000_s83970" name="Clip" r:id="rId3" imgW="1266840" imgH="1200240" progId="">
              <p:embed/>
            </p:oleObj>
          </a:graphicData>
        </a:graphic>
      </p:graphicFrame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1218754" y="3537525"/>
            <a:ext cx="976312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2942779" y="4440813"/>
            <a:ext cx="306387" cy="647700"/>
            <a:chOff x="4180" y="783"/>
            <a:chExt cx="150" cy="307"/>
          </a:xfrm>
        </p:grpSpPr>
        <p:sp>
          <p:nvSpPr>
            <p:cNvPr id="701672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73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74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75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76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1677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1678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79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</p:grpSp>
      <p:sp>
        <p:nvSpPr>
          <p:cNvPr id="701680" name="Text Box 240"/>
          <p:cNvSpPr txBox="1">
            <a:spLocks noChangeArrowheads="1"/>
          </p:cNvSpPr>
          <p:nvPr/>
        </p:nvSpPr>
        <p:spPr bwMode="auto">
          <a:xfrm>
            <a:off x="2950716" y="5086925"/>
            <a:ext cx="14881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dirty="0" smtClean="0">
                <a:latin typeface="+mj-lt"/>
              </a:rPr>
              <a:t>usmerjevalnik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(</a:t>
            </a:r>
            <a:r>
              <a:rPr lang="sl-SI" dirty="0" smtClean="0">
                <a:latin typeface="+mj-lt"/>
              </a:rPr>
              <a:t>izvaja </a:t>
            </a:r>
            <a:r>
              <a:rPr lang="en-US" dirty="0" smtClean="0">
                <a:latin typeface="+mj-lt"/>
              </a:rPr>
              <a:t>DHCP</a:t>
            </a:r>
            <a:r>
              <a:rPr lang="en-US" dirty="0">
                <a:latin typeface="+mj-lt"/>
              </a:rPr>
              <a:t>)</a:t>
            </a:r>
          </a:p>
        </p:txBody>
      </p:sp>
      <p:grpSp>
        <p:nvGrpSpPr>
          <p:cNvPr id="8" name="Group 250"/>
          <p:cNvGrpSpPr>
            <a:grpSpLocks/>
          </p:cNvGrpSpPr>
          <p:nvPr/>
        </p:nvGrpSpPr>
        <p:grpSpPr bwMode="auto">
          <a:xfrm>
            <a:off x="1504107" y="1911851"/>
            <a:ext cx="976312" cy="1460500"/>
            <a:chOff x="651" y="681"/>
            <a:chExt cx="615" cy="920"/>
          </a:xfrm>
        </p:grpSpPr>
        <p:sp>
          <p:nvSpPr>
            <p:cNvPr id="701689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9" name="Group 248"/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701682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681" name="Text Box 241"/>
              <p:cNvSpPr txBox="1">
                <a:spLocks noChangeArrowheads="1"/>
              </p:cNvSpPr>
              <p:nvPr/>
            </p:nvSpPr>
            <p:spPr bwMode="auto">
              <a:xfrm>
                <a:off x="625" y="2954"/>
                <a:ext cx="412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 dirty="0">
                    <a:latin typeface="+mj-lt"/>
                  </a:rPr>
                  <a:t>DHCP</a:t>
                </a:r>
              </a:p>
              <a:p>
                <a:pPr algn="ctr"/>
                <a:r>
                  <a:rPr lang="en-US" sz="1600" i="0" dirty="0">
                    <a:latin typeface="+mj-lt"/>
                  </a:rPr>
                  <a:t>UDP</a:t>
                </a:r>
              </a:p>
              <a:p>
                <a:pPr algn="ctr"/>
                <a:r>
                  <a:rPr lang="en-US" sz="1600" i="0" dirty="0">
                    <a:latin typeface="+mj-lt"/>
                  </a:rPr>
                  <a:t>IP</a:t>
                </a:r>
              </a:p>
              <a:p>
                <a:pPr algn="ctr"/>
                <a:r>
                  <a:rPr lang="en-US" sz="1600" i="0" dirty="0">
                    <a:latin typeface="+mj-lt"/>
                  </a:rPr>
                  <a:t>Eth</a:t>
                </a:r>
              </a:p>
              <a:p>
                <a:pPr algn="ctr"/>
                <a:r>
                  <a:rPr lang="en-US" sz="1600" i="0" dirty="0" err="1">
                    <a:latin typeface="+mj-lt"/>
                  </a:rPr>
                  <a:t>Phy</a:t>
                </a:r>
                <a:endParaRPr lang="en-US" sz="1600" i="0" dirty="0">
                  <a:latin typeface="+mj-lt"/>
                </a:endParaRPr>
              </a:p>
            </p:txBody>
          </p:sp>
          <p:sp>
            <p:nvSpPr>
              <p:cNvPr id="701683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684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685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686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10" name="Group 253"/>
          <p:cNvGrpSpPr>
            <a:grpSpLocks/>
          </p:cNvGrpSpPr>
          <p:nvPr/>
        </p:nvGrpSpPr>
        <p:grpSpPr bwMode="auto">
          <a:xfrm>
            <a:off x="849561" y="1983870"/>
            <a:ext cx="477838" cy="246063"/>
            <a:chOff x="844" y="3337"/>
            <a:chExt cx="301" cy="155"/>
          </a:xfrm>
        </p:grpSpPr>
        <p:sp>
          <p:nvSpPr>
            <p:cNvPr id="701691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1692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 dirty="0">
                  <a:solidFill>
                    <a:schemeClr val="bg1"/>
                  </a:solidFill>
                  <a:latin typeface="+mj-lt"/>
                </a:rPr>
                <a:t>DHCP</a:t>
              </a:r>
            </a:p>
          </p:txBody>
        </p:sp>
      </p:grpSp>
      <p:grpSp>
        <p:nvGrpSpPr>
          <p:cNvPr id="11" name="Group 299"/>
          <p:cNvGrpSpPr>
            <a:grpSpLocks/>
          </p:cNvGrpSpPr>
          <p:nvPr/>
        </p:nvGrpSpPr>
        <p:grpSpPr bwMode="auto">
          <a:xfrm>
            <a:off x="395536" y="2002909"/>
            <a:ext cx="1081088" cy="1166813"/>
            <a:chOff x="42" y="744"/>
            <a:chExt cx="681" cy="735"/>
          </a:xfrm>
        </p:grpSpPr>
        <p:grpSp>
          <p:nvGrpSpPr>
            <p:cNvPr id="12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9"/>
              <a:chOff x="42" y="886"/>
              <a:chExt cx="681" cy="469"/>
            </a:xfrm>
          </p:grpSpPr>
          <p:grpSp>
            <p:nvGrpSpPr>
              <p:cNvPr id="13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55" cy="155"/>
                <a:chOff x="740" y="3209"/>
                <a:chExt cx="355" cy="155"/>
              </a:xfrm>
            </p:grpSpPr>
            <p:grpSp>
              <p:nvGrpSpPr>
                <p:cNvPr id="14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01" cy="155"/>
                  <a:chOff x="844" y="3337"/>
                  <a:chExt cx="301" cy="155"/>
                </a:xfrm>
              </p:grpSpPr>
              <p:sp>
                <p:nvSpPr>
                  <p:cNvPr id="701695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701696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01" cy="1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+mj-lt"/>
                      </a:rPr>
                      <a:t>DHCP</a:t>
                    </a:r>
                  </a:p>
                </p:txBody>
              </p:sp>
            </p:grpSp>
            <p:sp>
              <p:nvSpPr>
                <p:cNvPr id="701706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707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5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55" cy="155"/>
                <a:chOff x="836" y="3305"/>
                <a:chExt cx="355" cy="155"/>
              </a:xfrm>
            </p:grpSpPr>
            <p:grpSp>
              <p:nvGrpSpPr>
                <p:cNvPr id="16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01" cy="155"/>
                  <a:chOff x="844" y="3337"/>
                  <a:chExt cx="301" cy="155"/>
                </a:xfrm>
              </p:grpSpPr>
              <p:sp>
                <p:nvSpPr>
                  <p:cNvPr id="701709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701710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01" cy="1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+mj-lt"/>
                      </a:rPr>
                      <a:t>DHCP</a:t>
                    </a:r>
                  </a:p>
                </p:txBody>
              </p:sp>
            </p:grpSp>
            <p:grpSp>
              <p:nvGrpSpPr>
                <p:cNvPr id="17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01711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701712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18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701716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717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9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5"/>
                <a:chOff x="504" y="3523"/>
                <a:chExt cx="681" cy="155"/>
              </a:xfrm>
            </p:grpSpPr>
            <p:grpSp>
              <p:nvGrpSpPr>
                <p:cNvPr id="20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5"/>
                  <a:chOff x="723" y="3453"/>
                  <a:chExt cx="480" cy="155"/>
                </a:xfrm>
              </p:grpSpPr>
              <p:grpSp>
                <p:nvGrpSpPr>
                  <p:cNvPr id="21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5" cy="155"/>
                    <a:chOff x="836" y="3305"/>
                    <a:chExt cx="355" cy="155"/>
                  </a:xfrm>
                </p:grpSpPr>
                <p:grpSp>
                  <p:nvGrpSpPr>
                    <p:cNvPr id="22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01" cy="155"/>
                      <a:chOff x="844" y="3337"/>
                      <a:chExt cx="301" cy="155"/>
                    </a:xfrm>
                  </p:grpSpPr>
                  <p:sp>
                    <p:nvSpPr>
                      <p:cNvPr id="701720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+mj-lt"/>
                        </a:endParaRPr>
                      </a:p>
                    </p:txBody>
                  </p:sp>
                  <p:sp>
                    <p:nvSpPr>
                      <p:cNvPr id="701721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01" cy="1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000" i="0">
                            <a:solidFill>
                              <a:schemeClr val="bg1"/>
                            </a:solidFill>
                            <a:latin typeface="+mj-lt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3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701723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+mj-lt"/>
                        </a:endParaRPr>
                      </a:p>
                    </p:txBody>
                  </p:sp>
                  <p:sp>
                    <p:nvSpPr>
                      <p:cNvPr id="701724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+mj-lt"/>
                        </a:endParaRPr>
                      </a:p>
                    </p:txBody>
                  </p:sp>
                </p:grpSp>
              </p:grpSp>
              <p:sp>
                <p:nvSpPr>
                  <p:cNvPr id="701725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701726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sp>
              <p:nvSpPr>
                <p:cNvPr id="70172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730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731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701737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9" name="Group 342"/>
          <p:cNvGrpSpPr>
            <a:grpSpLocks/>
          </p:cNvGrpSpPr>
          <p:nvPr/>
        </p:nvGrpSpPr>
        <p:grpSpPr bwMode="auto">
          <a:xfrm>
            <a:off x="1527771" y="4244112"/>
            <a:ext cx="1316037" cy="1323975"/>
            <a:chOff x="931" y="1941"/>
            <a:chExt cx="829" cy="834"/>
          </a:xfrm>
        </p:grpSpPr>
        <p:sp>
          <p:nvSpPr>
            <p:cNvPr id="701774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51" y="402"/>
                </a:cxn>
                <a:cxn ang="0">
                  <a:pos x="6" y="801"/>
                </a:cxn>
                <a:cxn ang="0">
                  <a:pos x="13" y="535"/>
                </a:cxn>
                <a:cxn ang="0">
                  <a:pos x="0" y="371"/>
                </a:cxn>
                <a:cxn ang="0">
                  <a:pos x="14" y="0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30" name="Group 335"/>
            <p:cNvGrpSpPr>
              <a:grpSpLocks/>
            </p:cNvGrpSpPr>
            <p:nvPr/>
          </p:nvGrpSpPr>
          <p:grpSpPr bwMode="auto">
            <a:xfrm>
              <a:off x="931" y="1941"/>
              <a:ext cx="500" cy="834"/>
              <a:chOff x="569" y="2954"/>
              <a:chExt cx="500" cy="834"/>
            </a:xfrm>
          </p:grpSpPr>
          <p:sp>
            <p:nvSpPr>
              <p:cNvPr id="701776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77" name="Text Box 337"/>
              <p:cNvSpPr txBox="1">
                <a:spLocks noChangeArrowheads="1"/>
              </p:cNvSpPr>
              <p:nvPr/>
            </p:nvSpPr>
            <p:spPr bwMode="auto">
              <a:xfrm>
                <a:off x="625" y="2954"/>
                <a:ext cx="412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latin typeface="+mj-lt"/>
                  </a:rPr>
                  <a:t>DHCP</a:t>
                </a:r>
              </a:p>
              <a:p>
                <a:pPr algn="ctr"/>
                <a:r>
                  <a:rPr lang="en-US" sz="1600" i="0">
                    <a:latin typeface="+mj-lt"/>
                  </a:rPr>
                  <a:t>UDP</a:t>
                </a:r>
              </a:p>
              <a:p>
                <a:pPr algn="ctr"/>
                <a:r>
                  <a:rPr lang="en-US" sz="1600" i="0">
                    <a:latin typeface="+mj-lt"/>
                  </a:rPr>
                  <a:t>IP</a:t>
                </a:r>
              </a:p>
              <a:p>
                <a:pPr algn="ctr"/>
                <a:r>
                  <a:rPr lang="en-US" sz="1600" i="0">
                    <a:latin typeface="+mj-lt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+mj-lt"/>
                  </a:rPr>
                  <a:t>Phy</a:t>
                </a:r>
              </a:p>
            </p:txBody>
          </p:sp>
          <p:sp>
            <p:nvSpPr>
              <p:cNvPr id="701778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79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80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81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31" name="Group 442"/>
          <p:cNvGrpSpPr>
            <a:grpSpLocks/>
          </p:cNvGrpSpPr>
          <p:nvPr/>
        </p:nvGrpSpPr>
        <p:grpSpPr bwMode="auto">
          <a:xfrm>
            <a:off x="389533" y="4144099"/>
            <a:ext cx="1081088" cy="1217613"/>
            <a:chOff x="1404" y="3105"/>
            <a:chExt cx="681" cy="767"/>
          </a:xfrm>
        </p:grpSpPr>
        <p:grpSp>
          <p:nvGrpSpPr>
            <p:cNvPr id="701440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9"/>
              <a:chOff x="42" y="886"/>
              <a:chExt cx="681" cy="469"/>
            </a:xfrm>
          </p:grpSpPr>
          <p:grpSp>
            <p:nvGrpSpPr>
              <p:cNvPr id="701441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55" cy="155"/>
                <a:chOff x="740" y="3209"/>
                <a:chExt cx="355" cy="155"/>
              </a:xfrm>
            </p:grpSpPr>
            <p:grpSp>
              <p:nvGrpSpPr>
                <p:cNvPr id="701443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01" cy="155"/>
                  <a:chOff x="844" y="3337"/>
                  <a:chExt cx="301" cy="155"/>
                </a:xfrm>
              </p:grpSpPr>
              <p:sp>
                <p:nvSpPr>
                  <p:cNvPr id="701787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701788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01" cy="1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+mj-lt"/>
                      </a:rPr>
                      <a:t>DHCP</a:t>
                    </a:r>
                  </a:p>
                </p:txBody>
              </p:sp>
            </p:grpSp>
            <p:sp>
              <p:nvSpPr>
                <p:cNvPr id="701789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790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701444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55" cy="155"/>
                <a:chOff x="836" y="3305"/>
                <a:chExt cx="355" cy="155"/>
              </a:xfrm>
            </p:grpSpPr>
            <p:grpSp>
              <p:nvGrpSpPr>
                <p:cNvPr id="701445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01" cy="155"/>
                  <a:chOff x="844" y="3337"/>
                  <a:chExt cx="301" cy="155"/>
                </a:xfrm>
              </p:grpSpPr>
              <p:sp>
                <p:nvSpPr>
                  <p:cNvPr id="70179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70179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01" cy="1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+mj-lt"/>
                      </a:rPr>
                      <a:t>DHCP</a:t>
                    </a:r>
                  </a:p>
                </p:txBody>
              </p:sp>
            </p:grpSp>
            <p:grpSp>
              <p:nvGrpSpPr>
                <p:cNvPr id="701446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01796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701797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701447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701799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800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701448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5"/>
                <a:chOff x="504" y="3523"/>
                <a:chExt cx="681" cy="155"/>
              </a:xfrm>
            </p:grpSpPr>
            <p:grpSp>
              <p:nvGrpSpPr>
                <p:cNvPr id="701449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5"/>
                  <a:chOff x="723" y="3453"/>
                  <a:chExt cx="480" cy="155"/>
                </a:xfrm>
              </p:grpSpPr>
              <p:grpSp>
                <p:nvGrpSpPr>
                  <p:cNvPr id="701450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5" cy="155"/>
                    <a:chOff x="836" y="3305"/>
                    <a:chExt cx="355" cy="155"/>
                  </a:xfrm>
                </p:grpSpPr>
                <p:grpSp>
                  <p:nvGrpSpPr>
                    <p:cNvPr id="701451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01" cy="155"/>
                      <a:chOff x="844" y="3337"/>
                      <a:chExt cx="301" cy="155"/>
                    </a:xfrm>
                  </p:grpSpPr>
                  <p:sp>
                    <p:nvSpPr>
                      <p:cNvPr id="7018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+mj-lt"/>
                        </a:endParaRPr>
                      </a:p>
                    </p:txBody>
                  </p:sp>
                  <p:sp>
                    <p:nvSpPr>
                      <p:cNvPr id="7018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01" cy="1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000" i="0">
                            <a:solidFill>
                              <a:schemeClr val="bg1"/>
                            </a:solidFill>
                            <a:latin typeface="+mj-lt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701452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701808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+mj-lt"/>
                        </a:endParaRPr>
                      </a:p>
                    </p:txBody>
                  </p:sp>
                  <p:sp>
                    <p:nvSpPr>
                      <p:cNvPr id="701809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+mj-lt"/>
                        </a:endParaRPr>
                      </a:p>
                    </p:txBody>
                  </p:sp>
                </p:grpSp>
              </p:grpSp>
              <p:sp>
                <p:nvSpPr>
                  <p:cNvPr id="701810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701811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sp>
              <p:nvSpPr>
                <p:cNvPr id="701812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813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814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701815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701453" name="Group 379"/>
            <p:cNvGrpSpPr>
              <a:grpSpLocks/>
            </p:cNvGrpSpPr>
            <p:nvPr/>
          </p:nvGrpSpPr>
          <p:grpSpPr bwMode="auto">
            <a:xfrm>
              <a:off x="1695" y="3227"/>
              <a:ext cx="301" cy="155"/>
              <a:chOff x="844" y="3337"/>
              <a:chExt cx="301" cy="155"/>
            </a:xfrm>
          </p:grpSpPr>
          <p:sp>
            <p:nvSpPr>
              <p:cNvPr id="701820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821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0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solidFill>
                      <a:schemeClr val="bg1"/>
                    </a:solidFill>
                    <a:latin typeface="+mj-lt"/>
                  </a:rPr>
                  <a:t>DHCP</a:t>
                </a:r>
              </a:p>
            </p:txBody>
          </p:sp>
        </p:grpSp>
      </p:grpSp>
      <p:grpSp>
        <p:nvGrpSpPr>
          <p:cNvPr id="701454" name="Group 476"/>
          <p:cNvGrpSpPr>
            <a:grpSpLocks/>
          </p:cNvGrpSpPr>
          <p:nvPr/>
        </p:nvGrpSpPr>
        <p:grpSpPr bwMode="auto">
          <a:xfrm>
            <a:off x="853083" y="4340960"/>
            <a:ext cx="477838" cy="246063"/>
            <a:chOff x="844" y="3337"/>
            <a:chExt cx="301" cy="155"/>
          </a:xfrm>
        </p:grpSpPr>
        <p:sp>
          <p:nvSpPr>
            <p:cNvPr id="701917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1918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solidFill>
                    <a:schemeClr val="bg1"/>
                  </a:solidFill>
                  <a:latin typeface="+mj-lt"/>
                </a:rPr>
                <a:t>DHCP</a:t>
              </a:r>
            </a:p>
          </p:txBody>
        </p:sp>
      </p:grpSp>
      <p:sp>
        <p:nvSpPr>
          <p:cNvPr id="157" name="Title 1"/>
          <p:cNvSpPr txBox="1">
            <a:spLocks/>
          </p:cNvSpPr>
          <p:nvPr/>
        </p:nvSpPr>
        <p:spPr>
          <a:xfrm>
            <a:off x="457200" y="548680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Primer komunikacije: spletno brskanje</a:t>
            </a:r>
            <a:endParaRPr kumimoji="0" lang="sl-SI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635896" y="3729613"/>
            <a:ext cx="742950" cy="311150"/>
            <a:chOff x="1935" y="960"/>
            <a:chExt cx="468" cy="196"/>
          </a:xfrm>
        </p:grpSpPr>
        <p:sp>
          <p:nvSpPr>
            <p:cNvPr id="701633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1634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35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36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</p:grpSp>
      <p:sp>
        <p:nvSpPr>
          <p:cNvPr id="138" name="Slide Number Placeholder 1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42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4932040" y="1605384"/>
            <a:ext cx="4032448" cy="47039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sl-SI" sz="2000" dirty="0" smtClean="0"/>
              <a:t>DHCP strežnik odgovori</a:t>
            </a:r>
            <a:r>
              <a:rPr lang="sl-SI" sz="2000" dirty="0" smtClean="0"/>
              <a:t> odjemalcu (</a:t>
            </a:r>
            <a:r>
              <a:rPr lang="sl-SI" sz="2000" dirty="0" smtClean="0"/>
              <a:t>notesniku) s paketom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DHCP ACK</a:t>
            </a:r>
            <a:r>
              <a:rPr lang="sl-SI" sz="2000" dirty="0" smtClean="0"/>
              <a:t>, ki vsebuje njegov IP naslov ter naslove prehoda in DNS strežnika,</a:t>
            </a:r>
          </a:p>
          <a:p>
            <a:pPr>
              <a:spcBef>
                <a:spcPts val="1200"/>
              </a:spcBef>
            </a:pPr>
            <a:r>
              <a:rPr lang="sl-SI" sz="2000" dirty="0" smtClean="0"/>
              <a:t>odgovor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enkapsulira</a:t>
            </a:r>
            <a:r>
              <a:rPr lang="sl-SI" sz="2000" dirty="0" smtClean="0"/>
              <a:t> DHCP strežnik (usmerjevalnik) in ga posreduje klientu, ki ga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dekapsulira</a:t>
            </a:r>
            <a:r>
              <a:rPr lang="sl-SI" sz="2000" dirty="0" smtClean="0"/>
              <a:t>,</a:t>
            </a:r>
            <a:endParaRPr lang="sl-SI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spcBef>
                <a:spcPts val="1200"/>
              </a:spcBef>
            </a:pPr>
            <a:r>
              <a:rPr lang="sl-SI" sz="2000" dirty="0" smtClean="0"/>
              <a:t>DHCP</a:t>
            </a:r>
            <a:r>
              <a:rPr lang="sl-SI" sz="2000" dirty="0" smtClean="0"/>
              <a:t> odjemalec dobi </a:t>
            </a:r>
            <a:r>
              <a:rPr lang="sl-SI" sz="2000" dirty="0" smtClean="0"/>
              <a:t>odgovor DHCP ACK,</a:t>
            </a:r>
          </a:p>
          <a:p>
            <a:pPr>
              <a:spcBef>
                <a:spcPts val="1200"/>
              </a:spcBef>
            </a:pPr>
            <a:r>
              <a:rPr lang="sl-SI" sz="2000" dirty="0" smtClean="0"/>
              <a:t>rezultat:</a:t>
            </a:r>
            <a:r>
              <a:rPr lang="sl-SI" sz="2000" dirty="0" smtClean="0"/>
              <a:t> odjemalec je pripravljen </a:t>
            </a:r>
            <a:r>
              <a:rPr lang="sl-SI" sz="2000" dirty="0" smtClean="0"/>
              <a:t>na komunikacijo.</a:t>
            </a:r>
          </a:p>
        </p:txBody>
      </p:sp>
      <p:sp>
        <p:nvSpPr>
          <p:cNvPr id="701630" name="Freeform 3"/>
          <p:cNvSpPr>
            <a:spLocks/>
          </p:cNvSpPr>
          <p:nvPr/>
        </p:nvSpPr>
        <p:spPr bwMode="auto">
          <a:xfrm>
            <a:off x="1161604" y="2566719"/>
            <a:ext cx="3554412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01631" name="Line 36"/>
          <p:cNvSpPr>
            <a:spLocks noChangeShapeType="1"/>
          </p:cNvSpPr>
          <p:nvPr/>
        </p:nvSpPr>
        <p:spPr bwMode="auto">
          <a:xfrm flipV="1">
            <a:off x="4163566" y="3615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01637" name="Line 43"/>
          <p:cNvSpPr>
            <a:spLocks noChangeShapeType="1"/>
          </p:cNvSpPr>
          <p:nvPr/>
        </p:nvSpPr>
        <p:spPr bwMode="auto">
          <a:xfrm flipV="1">
            <a:off x="3053904" y="3788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01638" name="Line 44"/>
          <p:cNvSpPr>
            <a:spLocks noChangeShapeType="1"/>
          </p:cNvSpPr>
          <p:nvPr/>
        </p:nvSpPr>
        <p:spPr bwMode="auto">
          <a:xfrm flipV="1">
            <a:off x="4312791" y="3472438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01639" name="Rectangle 45"/>
          <p:cNvSpPr>
            <a:spLocks noChangeArrowheads="1"/>
          </p:cNvSpPr>
          <p:nvPr/>
        </p:nvSpPr>
        <p:spPr bwMode="auto">
          <a:xfrm>
            <a:off x="2791966" y="3750250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+mj-lt"/>
            </a:endParaRPr>
          </a:p>
        </p:txBody>
      </p:sp>
      <p:sp>
        <p:nvSpPr>
          <p:cNvPr id="701640" name="Line 48"/>
          <p:cNvSpPr>
            <a:spLocks noChangeShapeType="1"/>
          </p:cNvSpPr>
          <p:nvPr/>
        </p:nvSpPr>
        <p:spPr bwMode="auto">
          <a:xfrm flipV="1">
            <a:off x="3843213" y="4007425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3296543" y="4636075"/>
            <a:ext cx="987425" cy="479425"/>
            <a:chOff x="1118" y="1621"/>
            <a:chExt cx="622" cy="302"/>
          </a:xfrm>
        </p:grpSpPr>
        <p:sp>
          <p:nvSpPr>
            <p:cNvPr id="701642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43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701645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+mj-lt"/>
                </a:endParaRPr>
              </a:p>
            </p:txBody>
          </p:sp>
          <p:sp>
            <p:nvSpPr>
              <p:cNvPr id="701646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647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i="0">
                  <a:latin typeface="+mj-lt"/>
                </a:endParaRPr>
              </a:p>
            </p:txBody>
          </p:sp>
          <p:sp>
            <p:nvSpPr>
              <p:cNvPr id="701648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+mj-lt"/>
                </a:endParaRPr>
              </a:p>
            </p:txBody>
          </p:sp>
          <p:grpSp>
            <p:nvGrpSpPr>
              <p:cNvPr id="4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70165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65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65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5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70165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655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656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sp>
            <p:nvSpPr>
              <p:cNvPr id="701657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658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aphicFrame>
        <p:nvGraphicFramePr>
          <p:cNvPr id="701659" name="Object 142"/>
          <p:cNvGraphicFramePr>
            <a:graphicFrameLocks noChangeAspect="1"/>
          </p:cNvGraphicFramePr>
          <p:nvPr/>
        </p:nvGraphicFramePr>
        <p:xfrm>
          <a:off x="2179191" y="3412113"/>
          <a:ext cx="652463" cy="658812"/>
        </p:xfrm>
        <a:graphic>
          <a:graphicData uri="http://schemas.openxmlformats.org/presentationml/2006/ole">
            <p:oleObj spid="_x0000_s94210" name="Clip" r:id="rId3" imgW="1266840" imgH="1200240" progId="">
              <p:embed/>
            </p:oleObj>
          </a:graphicData>
        </a:graphic>
      </p:graphicFrame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1218754" y="3537525"/>
            <a:ext cx="976312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2942779" y="4440813"/>
            <a:ext cx="306387" cy="647700"/>
            <a:chOff x="4180" y="783"/>
            <a:chExt cx="150" cy="307"/>
          </a:xfrm>
        </p:grpSpPr>
        <p:sp>
          <p:nvSpPr>
            <p:cNvPr id="701672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73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74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75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76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1677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1678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79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</p:grpSp>
      <p:sp>
        <p:nvSpPr>
          <p:cNvPr id="701680" name="Text Box 240"/>
          <p:cNvSpPr txBox="1">
            <a:spLocks noChangeArrowheads="1"/>
          </p:cNvSpPr>
          <p:nvPr/>
        </p:nvSpPr>
        <p:spPr bwMode="auto">
          <a:xfrm>
            <a:off x="2950716" y="5086925"/>
            <a:ext cx="14881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dirty="0" smtClean="0">
                <a:latin typeface="+mj-lt"/>
              </a:rPr>
              <a:t>usmerjevalnik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(</a:t>
            </a:r>
            <a:r>
              <a:rPr lang="sl-SI" dirty="0" smtClean="0">
                <a:latin typeface="+mj-lt"/>
              </a:rPr>
              <a:t>izvaja </a:t>
            </a:r>
            <a:r>
              <a:rPr lang="en-US" dirty="0" smtClean="0">
                <a:latin typeface="+mj-lt"/>
              </a:rPr>
              <a:t>DHCP</a:t>
            </a:r>
            <a:r>
              <a:rPr lang="en-US" dirty="0">
                <a:latin typeface="+mj-lt"/>
              </a:rPr>
              <a:t>)</a:t>
            </a:r>
          </a:p>
        </p:txBody>
      </p:sp>
      <p:grpSp>
        <p:nvGrpSpPr>
          <p:cNvPr id="7" name="Group 250"/>
          <p:cNvGrpSpPr>
            <a:grpSpLocks/>
          </p:cNvGrpSpPr>
          <p:nvPr/>
        </p:nvGrpSpPr>
        <p:grpSpPr bwMode="auto">
          <a:xfrm>
            <a:off x="1504107" y="1911851"/>
            <a:ext cx="976312" cy="1460500"/>
            <a:chOff x="651" y="681"/>
            <a:chExt cx="615" cy="920"/>
          </a:xfrm>
        </p:grpSpPr>
        <p:sp>
          <p:nvSpPr>
            <p:cNvPr id="701689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8" name="Group 248"/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701682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681" name="Text Box 241"/>
              <p:cNvSpPr txBox="1">
                <a:spLocks noChangeArrowheads="1"/>
              </p:cNvSpPr>
              <p:nvPr/>
            </p:nvSpPr>
            <p:spPr bwMode="auto">
              <a:xfrm>
                <a:off x="625" y="2954"/>
                <a:ext cx="412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 dirty="0">
                    <a:latin typeface="+mj-lt"/>
                  </a:rPr>
                  <a:t>DHCP</a:t>
                </a:r>
              </a:p>
              <a:p>
                <a:pPr algn="ctr"/>
                <a:r>
                  <a:rPr lang="en-US" sz="1600" i="0" dirty="0">
                    <a:latin typeface="+mj-lt"/>
                  </a:rPr>
                  <a:t>UDP</a:t>
                </a:r>
              </a:p>
              <a:p>
                <a:pPr algn="ctr"/>
                <a:r>
                  <a:rPr lang="en-US" sz="1600" i="0" dirty="0">
                    <a:latin typeface="+mj-lt"/>
                  </a:rPr>
                  <a:t>IP</a:t>
                </a:r>
              </a:p>
              <a:p>
                <a:pPr algn="ctr"/>
                <a:r>
                  <a:rPr lang="en-US" sz="1600" i="0" dirty="0">
                    <a:latin typeface="+mj-lt"/>
                  </a:rPr>
                  <a:t>Eth</a:t>
                </a:r>
              </a:p>
              <a:p>
                <a:pPr algn="ctr"/>
                <a:r>
                  <a:rPr lang="en-US" sz="1600" i="0" dirty="0" err="1">
                    <a:latin typeface="+mj-lt"/>
                  </a:rPr>
                  <a:t>Phy</a:t>
                </a:r>
                <a:endParaRPr lang="en-US" sz="1600" i="0" dirty="0">
                  <a:latin typeface="+mj-lt"/>
                </a:endParaRPr>
              </a:p>
            </p:txBody>
          </p:sp>
          <p:sp>
            <p:nvSpPr>
              <p:cNvPr id="701683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684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685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686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9" name="Group 253"/>
          <p:cNvGrpSpPr>
            <a:grpSpLocks/>
          </p:cNvGrpSpPr>
          <p:nvPr/>
        </p:nvGrpSpPr>
        <p:grpSpPr bwMode="auto">
          <a:xfrm>
            <a:off x="849561" y="1983870"/>
            <a:ext cx="477838" cy="246063"/>
            <a:chOff x="844" y="3337"/>
            <a:chExt cx="301" cy="155"/>
          </a:xfrm>
        </p:grpSpPr>
        <p:sp>
          <p:nvSpPr>
            <p:cNvPr id="701691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1692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 dirty="0">
                  <a:solidFill>
                    <a:schemeClr val="bg1"/>
                  </a:solidFill>
                  <a:latin typeface="+mj-lt"/>
                </a:rPr>
                <a:t>DHCP</a:t>
              </a:r>
            </a:p>
          </p:txBody>
        </p:sp>
      </p:grpSp>
      <p:grpSp>
        <p:nvGrpSpPr>
          <p:cNvPr id="11" name="Group 296"/>
          <p:cNvGrpSpPr>
            <a:grpSpLocks/>
          </p:cNvGrpSpPr>
          <p:nvPr/>
        </p:nvGrpSpPr>
        <p:grpSpPr bwMode="auto">
          <a:xfrm>
            <a:off x="395536" y="2228334"/>
            <a:ext cx="1081088" cy="744538"/>
            <a:chOff x="42" y="886"/>
            <a:chExt cx="681" cy="469"/>
          </a:xfrm>
        </p:grpSpPr>
        <p:grpSp>
          <p:nvGrpSpPr>
            <p:cNvPr id="12" name="Group 295"/>
            <p:cNvGrpSpPr>
              <a:grpSpLocks/>
            </p:cNvGrpSpPr>
            <p:nvPr/>
          </p:nvGrpSpPr>
          <p:grpSpPr bwMode="auto">
            <a:xfrm>
              <a:off x="278" y="886"/>
              <a:ext cx="355" cy="155"/>
              <a:chOff x="740" y="3209"/>
              <a:chExt cx="355" cy="155"/>
            </a:xfrm>
          </p:grpSpPr>
          <p:grpSp>
            <p:nvGrpSpPr>
              <p:cNvPr id="13" name="Group 254"/>
              <p:cNvGrpSpPr>
                <a:grpSpLocks/>
              </p:cNvGrpSpPr>
              <p:nvPr/>
            </p:nvGrpSpPr>
            <p:grpSpPr bwMode="auto">
              <a:xfrm>
                <a:off x="794" y="3209"/>
                <a:ext cx="301" cy="155"/>
                <a:chOff x="844" y="3337"/>
                <a:chExt cx="301" cy="155"/>
              </a:xfrm>
            </p:grpSpPr>
            <p:sp>
              <p:nvSpPr>
                <p:cNvPr id="701695" name="Rectangle 255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696" name="Text Box 256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01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solidFill>
                        <a:schemeClr val="bg1"/>
                      </a:solidFill>
                      <a:latin typeface="+mj-lt"/>
                    </a:rPr>
                    <a:t>DHCP</a:t>
                  </a:r>
                </a:p>
              </p:txBody>
            </p:sp>
          </p:grpSp>
          <p:sp>
            <p:nvSpPr>
              <p:cNvPr id="701706" name="Rectangle 266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07" name="Rectangle 267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278" y="1034"/>
              <a:ext cx="355" cy="155"/>
              <a:chOff x="836" y="3305"/>
              <a:chExt cx="355" cy="155"/>
            </a:xfrm>
          </p:grpSpPr>
          <p:grpSp>
            <p:nvGrpSpPr>
              <p:cNvPr id="15" name="Group 268"/>
              <p:cNvGrpSpPr>
                <a:grpSpLocks/>
              </p:cNvGrpSpPr>
              <p:nvPr/>
            </p:nvGrpSpPr>
            <p:grpSpPr bwMode="auto">
              <a:xfrm>
                <a:off x="890" y="3305"/>
                <a:ext cx="301" cy="155"/>
                <a:chOff x="844" y="3337"/>
                <a:chExt cx="301" cy="155"/>
              </a:xfrm>
            </p:grpSpPr>
            <p:sp>
              <p:nvSpPr>
                <p:cNvPr id="701709" name="Rectangle 26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710" name="Text Box 27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01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solidFill>
                        <a:schemeClr val="bg1"/>
                      </a:solidFill>
                      <a:latin typeface="+mj-lt"/>
                    </a:rPr>
                    <a:t>DHCP</a:t>
                  </a:r>
                </a:p>
              </p:txBody>
            </p:sp>
          </p:grpSp>
          <p:grpSp>
            <p:nvGrpSpPr>
              <p:cNvPr id="16" name="Group 273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701711" name="Rectangle 27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712" name="Rectangle 27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17" name="Group 293"/>
            <p:cNvGrpSpPr>
              <a:grpSpLocks/>
            </p:cNvGrpSpPr>
            <p:nvPr/>
          </p:nvGrpSpPr>
          <p:grpSpPr bwMode="auto">
            <a:xfrm>
              <a:off x="165" y="1054"/>
              <a:ext cx="480" cy="112"/>
              <a:chOff x="627" y="3377"/>
              <a:chExt cx="480" cy="112"/>
            </a:xfrm>
          </p:grpSpPr>
          <p:sp>
            <p:nvSpPr>
              <p:cNvPr id="701716" name="Rectangle 276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17" name="Rectangle 277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8" name="Group 294"/>
            <p:cNvGrpSpPr>
              <a:grpSpLocks/>
            </p:cNvGrpSpPr>
            <p:nvPr/>
          </p:nvGrpSpPr>
          <p:grpSpPr bwMode="auto">
            <a:xfrm>
              <a:off x="42" y="1200"/>
              <a:ext cx="681" cy="155"/>
              <a:chOff x="504" y="3523"/>
              <a:chExt cx="681" cy="155"/>
            </a:xfrm>
          </p:grpSpPr>
          <p:grpSp>
            <p:nvGrpSpPr>
              <p:cNvPr id="19" name="Group 287"/>
              <p:cNvGrpSpPr>
                <a:grpSpLocks/>
              </p:cNvGrpSpPr>
              <p:nvPr/>
            </p:nvGrpSpPr>
            <p:grpSpPr bwMode="auto">
              <a:xfrm>
                <a:off x="623" y="3523"/>
                <a:ext cx="480" cy="155"/>
                <a:chOff x="723" y="3453"/>
                <a:chExt cx="480" cy="155"/>
              </a:xfrm>
            </p:grpSpPr>
            <p:grpSp>
              <p:nvGrpSpPr>
                <p:cNvPr id="20" name="Group 27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55" cy="155"/>
                  <a:chOff x="836" y="3305"/>
                  <a:chExt cx="355" cy="155"/>
                </a:xfrm>
              </p:grpSpPr>
              <p:grpSp>
                <p:nvGrpSpPr>
                  <p:cNvPr id="21" name="Group 27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01" cy="155"/>
                    <a:chOff x="844" y="3337"/>
                    <a:chExt cx="301" cy="155"/>
                  </a:xfrm>
                </p:grpSpPr>
                <p:sp>
                  <p:nvSpPr>
                    <p:cNvPr id="701720" name="Rectangle 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701721" name="Text Box 28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01" cy="1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000" i="0">
                          <a:solidFill>
                            <a:schemeClr val="bg1"/>
                          </a:solidFill>
                          <a:latin typeface="+mj-lt"/>
                        </a:rPr>
                        <a:t>DHCP</a:t>
                      </a:r>
                    </a:p>
                  </p:txBody>
                </p:sp>
              </p:grpSp>
              <p:grpSp>
                <p:nvGrpSpPr>
                  <p:cNvPr id="22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701723" name="Rectangle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701724" name="Rectangle 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</p:grpSp>
            </p:grpSp>
            <p:sp>
              <p:nvSpPr>
                <p:cNvPr id="701725" name="Rectangle 28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726" name="Rectangle 28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sp>
            <p:nvSpPr>
              <p:cNvPr id="701728" name="Rectangle 288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30" name="Rectangle 290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31" name="Rectangle 291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701737" name="AutoShape 297"/>
          <p:cNvSpPr>
            <a:spLocks noChangeArrowheads="1"/>
          </p:cNvSpPr>
          <p:nvPr/>
        </p:nvSpPr>
        <p:spPr bwMode="auto">
          <a:xfrm>
            <a:off x="323528" y="4293096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grpSp>
        <p:nvGrpSpPr>
          <p:cNvPr id="23" name="Group 342"/>
          <p:cNvGrpSpPr>
            <a:grpSpLocks/>
          </p:cNvGrpSpPr>
          <p:nvPr/>
        </p:nvGrpSpPr>
        <p:grpSpPr bwMode="auto">
          <a:xfrm>
            <a:off x="1527771" y="4244112"/>
            <a:ext cx="1316037" cy="1323975"/>
            <a:chOff x="931" y="1941"/>
            <a:chExt cx="829" cy="834"/>
          </a:xfrm>
        </p:grpSpPr>
        <p:sp>
          <p:nvSpPr>
            <p:cNvPr id="701774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51" y="402"/>
                </a:cxn>
                <a:cxn ang="0">
                  <a:pos x="6" y="801"/>
                </a:cxn>
                <a:cxn ang="0">
                  <a:pos x="13" y="535"/>
                </a:cxn>
                <a:cxn ang="0">
                  <a:pos x="0" y="371"/>
                </a:cxn>
                <a:cxn ang="0">
                  <a:pos x="14" y="0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24" name="Group 335"/>
            <p:cNvGrpSpPr>
              <a:grpSpLocks/>
            </p:cNvGrpSpPr>
            <p:nvPr/>
          </p:nvGrpSpPr>
          <p:grpSpPr bwMode="auto">
            <a:xfrm>
              <a:off x="931" y="1941"/>
              <a:ext cx="500" cy="834"/>
              <a:chOff x="569" y="2954"/>
              <a:chExt cx="500" cy="834"/>
            </a:xfrm>
          </p:grpSpPr>
          <p:sp>
            <p:nvSpPr>
              <p:cNvPr id="701776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77" name="Text Box 337"/>
              <p:cNvSpPr txBox="1">
                <a:spLocks noChangeArrowheads="1"/>
              </p:cNvSpPr>
              <p:nvPr/>
            </p:nvSpPr>
            <p:spPr bwMode="auto">
              <a:xfrm>
                <a:off x="625" y="2954"/>
                <a:ext cx="412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latin typeface="+mj-lt"/>
                  </a:rPr>
                  <a:t>DHCP</a:t>
                </a:r>
              </a:p>
              <a:p>
                <a:pPr algn="ctr"/>
                <a:r>
                  <a:rPr lang="en-US" sz="1600" i="0">
                    <a:latin typeface="+mj-lt"/>
                  </a:rPr>
                  <a:t>UDP</a:t>
                </a:r>
              </a:p>
              <a:p>
                <a:pPr algn="ctr"/>
                <a:r>
                  <a:rPr lang="en-US" sz="1600" i="0">
                    <a:latin typeface="+mj-lt"/>
                  </a:rPr>
                  <a:t>IP</a:t>
                </a:r>
              </a:p>
              <a:p>
                <a:pPr algn="ctr"/>
                <a:r>
                  <a:rPr lang="en-US" sz="1600" i="0">
                    <a:latin typeface="+mj-lt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+mj-lt"/>
                  </a:rPr>
                  <a:t>Phy</a:t>
                </a:r>
              </a:p>
            </p:txBody>
          </p:sp>
          <p:sp>
            <p:nvSpPr>
              <p:cNvPr id="701778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79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80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81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26" name="Group 344"/>
          <p:cNvGrpSpPr>
            <a:grpSpLocks/>
          </p:cNvGrpSpPr>
          <p:nvPr/>
        </p:nvGrpSpPr>
        <p:grpSpPr bwMode="auto">
          <a:xfrm>
            <a:off x="389533" y="4540974"/>
            <a:ext cx="1081088" cy="744538"/>
            <a:chOff x="42" y="886"/>
            <a:chExt cx="681" cy="469"/>
          </a:xfrm>
        </p:grpSpPr>
        <p:grpSp>
          <p:nvGrpSpPr>
            <p:cNvPr id="27" name="Group 345"/>
            <p:cNvGrpSpPr>
              <a:grpSpLocks/>
            </p:cNvGrpSpPr>
            <p:nvPr/>
          </p:nvGrpSpPr>
          <p:grpSpPr bwMode="auto">
            <a:xfrm>
              <a:off x="278" y="886"/>
              <a:ext cx="355" cy="155"/>
              <a:chOff x="740" y="3209"/>
              <a:chExt cx="355" cy="155"/>
            </a:xfrm>
          </p:grpSpPr>
          <p:grpSp>
            <p:nvGrpSpPr>
              <p:cNvPr id="28" name="Group 346"/>
              <p:cNvGrpSpPr>
                <a:grpSpLocks/>
              </p:cNvGrpSpPr>
              <p:nvPr/>
            </p:nvGrpSpPr>
            <p:grpSpPr bwMode="auto">
              <a:xfrm>
                <a:off x="794" y="3209"/>
                <a:ext cx="301" cy="155"/>
                <a:chOff x="844" y="3337"/>
                <a:chExt cx="301" cy="155"/>
              </a:xfrm>
            </p:grpSpPr>
            <p:sp>
              <p:nvSpPr>
                <p:cNvPr id="701787" name="Rectangle 34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788" name="Text Box 34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01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solidFill>
                        <a:schemeClr val="bg1"/>
                      </a:solidFill>
                      <a:latin typeface="+mj-lt"/>
                    </a:rPr>
                    <a:t>DHCP</a:t>
                  </a:r>
                </a:p>
              </p:txBody>
            </p:sp>
          </p:grpSp>
          <p:sp>
            <p:nvSpPr>
              <p:cNvPr id="701789" name="Rectangle 349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790" name="Rectangle 350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29" name="Group 351"/>
            <p:cNvGrpSpPr>
              <a:grpSpLocks/>
            </p:cNvGrpSpPr>
            <p:nvPr/>
          </p:nvGrpSpPr>
          <p:grpSpPr bwMode="auto">
            <a:xfrm>
              <a:off x="278" y="1034"/>
              <a:ext cx="355" cy="155"/>
              <a:chOff x="836" y="3305"/>
              <a:chExt cx="355" cy="155"/>
            </a:xfrm>
          </p:grpSpPr>
          <p:grpSp>
            <p:nvGrpSpPr>
              <p:cNvPr id="30" name="Group 352"/>
              <p:cNvGrpSpPr>
                <a:grpSpLocks/>
              </p:cNvGrpSpPr>
              <p:nvPr/>
            </p:nvGrpSpPr>
            <p:grpSpPr bwMode="auto">
              <a:xfrm>
                <a:off x="890" y="3305"/>
                <a:ext cx="301" cy="155"/>
                <a:chOff x="844" y="3337"/>
                <a:chExt cx="301" cy="155"/>
              </a:xfrm>
            </p:grpSpPr>
            <p:sp>
              <p:nvSpPr>
                <p:cNvPr id="701793" name="Rectangle 35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794" name="Text Box 35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01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solidFill>
                        <a:schemeClr val="bg1"/>
                      </a:solidFill>
                      <a:latin typeface="+mj-lt"/>
                    </a:rPr>
                    <a:t>DHCP</a:t>
                  </a:r>
                </a:p>
              </p:txBody>
            </p:sp>
          </p:grpSp>
          <p:grpSp>
            <p:nvGrpSpPr>
              <p:cNvPr id="31" name="Group 355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701796" name="Rectangle 356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797" name="Rectangle 357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701792" name="Group 358"/>
            <p:cNvGrpSpPr>
              <a:grpSpLocks/>
            </p:cNvGrpSpPr>
            <p:nvPr/>
          </p:nvGrpSpPr>
          <p:grpSpPr bwMode="auto">
            <a:xfrm>
              <a:off x="165" y="1054"/>
              <a:ext cx="480" cy="112"/>
              <a:chOff x="627" y="3377"/>
              <a:chExt cx="480" cy="112"/>
            </a:xfrm>
          </p:grpSpPr>
          <p:sp>
            <p:nvSpPr>
              <p:cNvPr id="701799" name="Rectangle 35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800" name="Rectangle 36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701795" name="Group 361"/>
            <p:cNvGrpSpPr>
              <a:grpSpLocks/>
            </p:cNvGrpSpPr>
            <p:nvPr/>
          </p:nvGrpSpPr>
          <p:grpSpPr bwMode="auto">
            <a:xfrm>
              <a:off x="42" y="1200"/>
              <a:ext cx="681" cy="155"/>
              <a:chOff x="504" y="3523"/>
              <a:chExt cx="681" cy="155"/>
            </a:xfrm>
          </p:grpSpPr>
          <p:grpSp>
            <p:nvGrpSpPr>
              <p:cNvPr id="701798" name="Group 362"/>
              <p:cNvGrpSpPr>
                <a:grpSpLocks/>
              </p:cNvGrpSpPr>
              <p:nvPr/>
            </p:nvGrpSpPr>
            <p:grpSpPr bwMode="auto">
              <a:xfrm>
                <a:off x="623" y="3523"/>
                <a:ext cx="480" cy="155"/>
                <a:chOff x="723" y="3453"/>
                <a:chExt cx="480" cy="155"/>
              </a:xfrm>
            </p:grpSpPr>
            <p:grpSp>
              <p:nvGrpSpPr>
                <p:cNvPr id="701801" name="Group 363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55" cy="155"/>
                  <a:chOff x="836" y="3305"/>
                  <a:chExt cx="355" cy="155"/>
                </a:xfrm>
              </p:grpSpPr>
              <p:grpSp>
                <p:nvGrpSpPr>
                  <p:cNvPr id="701802" name="Group 364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01" cy="155"/>
                    <a:chOff x="844" y="3337"/>
                    <a:chExt cx="301" cy="155"/>
                  </a:xfrm>
                </p:grpSpPr>
                <p:sp>
                  <p:nvSpPr>
                    <p:cNvPr id="701805" name="Rectangle 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701806" name="Text Box 3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01" cy="1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000" i="0">
                          <a:solidFill>
                            <a:schemeClr val="bg1"/>
                          </a:solidFill>
                          <a:latin typeface="+mj-lt"/>
                        </a:rPr>
                        <a:t>DHCP</a:t>
                      </a:r>
                    </a:p>
                  </p:txBody>
                </p:sp>
              </p:grpSp>
              <p:grpSp>
                <p:nvGrpSpPr>
                  <p:cNvPr id="701803" name="Group 367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701808" name="Rectangle 3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701809" name="Rectangle 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</p:grpSp>
            </p:grpSp>
            <p:sp>
              <p:nvSpPr>
                <p:cNvPr id="701810" name="Rectangle 370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01811" name="Rectangle 371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sp>
            <p:nvSpPr>
              <p:cNvPr id="701812" name="Rectangle 372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813" name="Rectangle 373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1814" name="Rectangle 374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701815" name="AutoShape 375"/>
          <p:cNvSpPr>
            <a:spLocks noChangeArrowheads="1"/>
          </p:cNvSpPr>
          <p:nvPr/>
        </p:nvSpPr>
        <p:spPr bwMode="auto">
          <a:xfrm rot="10800000">
            <a:off x="323528" y="1844824"/>
            <a:ext cx="381000" cy="1217613"/>
          </a:xfrm>
          <a:prstGeom prst="downArrow">
            <a:avLst>
              <a:gd name="adj1" fmla="val 54167"/>
              <a:gd name="adj2" fmla="val 51311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701804" name="Group 379"/>
          <p:cNvGrpSpPr>
            <a:grpSpLocks/>
          </p:cNvGrpSpPr>
          <p:nvPr/>
        </p:nvGrpSpPr>
        <p:grpSpPr bwMode="auto">
          <a:xfrm>
            <a:off x="851496" y="4337774"/>
            <a:ext cx="477838" cy="246063"/>
            <a:chOff x="844" y="3337"/>
            <a:chExt cx="301" cy="155"/>
          </a:xfrm>
        </p:grpSpPr>
        <p:sp>
          <p:nvSpPr>
            <p:cNvPr id="701820" name="Rectangle 38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1821" name="Text Box 381"/>
            <p:cNvSpPr txBox="1">
              <a:spLocks noChangeArrowheads="1"/>
            </p:cNvSpPr>
            <p:nvPr/>
          </p:nvSpPr>
          <p:spPr bwMode="auto">
            <a:xfrm>
              <a:off x="844" y="3337"/>
              <a:ext cx="3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solidFill>
                    <a:schemeClr val="bg1"/>
                  </a:solidFill>
                  <a:latin typeface="+mj-lt"/>
                </a:rPr>
                <a:t>DHCP</a:t>
              </a:r>
            </a:p>
          </p:txBody>
        </p:sp>
      </p:grpSp>
      <p:grpSp>
        <p:nvGrpSpPr>
          <p:cNvPr id="701807" name="Group 476"/>
          <p:cNvGrpSpPr>
            <a:grpSpLocks/>
          </p:cNvGrpSpPr>
          <p:nvPr/>
        </p:nvGrpSpPr>
        <p:grpSpPr bwMode="auto">
          <a:xfrm>
            <a:off x="853083" y="4340960"/>
            <a:ext cx="477838" cy="246063"/>
            <a:chOff x="844" y="3337"/>
            <a:chExt cx="301" cy="155"/>
          </a:xfrm>
        </p:grpSpPr>
        <p:sp>
          <p:nvSpPr>
            <p:cNvPr id="701917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1918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solidFill>
                    <a:schemeClr val="bg1"/>
                  </a:solidFill>
                  <a:latin typeface="+mj-lt"/>
                </a:rPr>
                <a:t>DHCP</a:t>
              </a:r>
            </a:p>
          </p:txBody>
        </p:sp>
      </p:grpSp>
      <p:sp>
        <p:nvSpPr>
          <p:cNvPr id="157" name="Title 1"/>
          <p:cNvSpPr txBox="1">
            <a:spLocks/>
          </p:cNvSpPr>
          <p:nvPr/>
        </p:nvSpPr>
        <p:spPr>
          <a:xfrm>
            <a:off x="457200" y="548680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Primer komunikacije: spletno brskanje</a:t>
            </a:r>
            <a:endParaRPr kumimoji="0" lang="sl-SI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01816" name="Group 38"/>
          <p:cNvGrpSpPr>
            <a:grpSpLocks/>
          </p:cNvGrpSpPr>
          <p:nvPr/>
        </p:nvGrpSpPr>
        <p:grpSpPr bwMode="auto">
          <a:xfrm>
            <a:off x="3635896" y="3729613"/>
            <a:ext cx="742950" cy="311150"/>
            <a:chOff x="1935" y="960"/>
            <a:chExt cx="468" cy="196"/>
          </a:xfrm>
        </p:grpSpPr>
        <p:sp>
          <p:nvSpPr>
            <p:cNvPr id="701633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1634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35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  <p:sp>
          <p:nvSpPr>
            <p:cNvPr id="701636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1" hangingPunct="1"/>
              <a:endParaRPr lang="en-US" i="0">
                <a:latin typeface="+mj-lt"/>
              </a:endParaRPr>
            </a:p>
          </p:txBody>
        </p:sp>
      </p:grpSp>
      <p:sp>
        <p:nvSpPr>
          <p:cNvPr id="136" name="Slide Number Placeholder 1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43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9" y="1700808"/>
            <a:ext cx="4486275" cy="4752528"/>
          </a:xfrm>
        </p:spPr>
        <p:txBody>
          <a:bodyPr>
            <a:noAutofit/>
          </a:bodyPr>
          <a:lstStyle/>
          <a:p>
            <a:r>
              <a:rPr lang="sl-SI" sz="2000" dirty="0" smtClean="0"/>
              <a:t>pred pošiljanjem zahtevka HTTP, potrebujemo IP naslov strežnika www.google.com: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uporabi DNS</a:t>
            </a:r>
            <a:r>
              <a:rPr lang="sl-SI" sz="2000" dirty="0" smtClean="0"/>
              <a:t>,</a:t>
            </a:r>
          </a:p>
          <a:p>
            <a:r>
              <a:rPr lang="sl-SI" sz="2000" dirty="0" smtClean="0"/>
              <a:t>enkapsulacija zahtevka DNS: UDP -&gt; IP -&gt; Ethernet. Potrebujemo MAC naslov usmerjevalnika: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uporabi ARP</a:t>
            </a:r>
          </a:p>
          <a:p>
            <a:r>
              <a:rPr lang="sl-SI" sz="2000" dirty="0" smtClean="0"/>
              <a:t>razpošljemo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zahtevek ARP</a:t>
            </a:r>
            <a:r>
              <a:rPr lang="sl-SI" sz="2000" dirty="0" smtClean="0"/>
              <a:t>, usmerjevalnik odgovori z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ARP odgovorom</a:t>
            </a:r>
            <a:r>
              <a:rPr lang="sl-SI" sz="2000" dirty="0" smtClean="0"/>
              <a:t>, ki hrani njegov MAC naslov,</a:t>
            </a:r>
          </a:p>
          <a:p>
            <a:r>
              <a:rPr lang="sl-SI" sz="2000" dirty="0" smtClean="0"/>
              <a:t>klient sedaj pozna MAC naslov prehoda, ki mu lahko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pošlje DNS zahtevek</a:t>
            </a:r>
            <a:r>
              <a:rPr lang="sl-SI" sz="2000" dirty="0" smtClean="0"/>
              <a:t> .</a:t>
            </a: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04516" name="Freeform 3"/>
          <p:cNvSpPr>
            <a:spLocks/>
          </p:cNvSpPr>
          <p:nvPr/>
        </p:nvSpPr>
        <p:spPr bwMode="auto">
          <a:xfrm>
            <a:off x="873572" y="2546895"/>
            <a:ext cx="3554412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04517" name="Line 36"/>
          <p:cNvSpPr>
            <a:spLocks noChangeShapeType="1"/>
          </p:cNvSpPr>
          <p:nvPr/>
        </p:nvSpPr>
        <p:spPr bwMode="auto">
          <a:xfrm flipV="1">
            <a:off x="3875534" y="361845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356422" y="3732758"/>
            <a:ext cx="742950" cy="311150"/>
            <a:chOff x="1935" y="960"/>
            <a:chExt cx="468" cy="196"/>
          </a:xfrm>
        </p:grpSpPr>
        <p:sp>
          <p:nvSpPr>
            <p:cNvPr id="704519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4520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4521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4522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4523" name="Line 43"/>
          <p:cNvSpPr>
            <a:spLocks noChangeShapeType="1"/>
          </p:cNvSpPr>
          <p:nvPr/>
        </p:nvSpPr>
        <p:spPr bwMode="auto">
          <a:xfrm flipV="1">
            <a:off x="2765872" y="379149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4524" name="Line 44"/>
          <p:cNvSpPr>
            <a:spLocks noChangeShapeType="1"/>
          </p:cNvSpPr>
          <p:nvPr/>
        </p:nvSpPr>
        <p:spPr bwMode="auto">
          <a:xfrm flipV="1">
            <a:off x="4024759" y="347558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4525" name="Rectangle 45"/>
          <p:cNvSpPr>
            <a:spLocks noChangeArrowheads="1"/>
          </p:cNvSpPr>
          <p:nvPr/>
        </p:nvSpPr>
        <p:spPr bwMode="auto">
          <a:xfrm>
            <a:off x="2503934" y="375339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704526" name="Line 48"/>
          <p:cNvSpPr>
            <a:spLocks noChangeShapeType="1"/>
          </p:cNvSpPr>
          <p:nvPr/>
        </p:nvSpPr>
        <p:spPr bwMode="auto">
          <a:xfrm flipV="1">
            <a:off x="3380234" y="401057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892946" y="4639220"/>
            <a:ext cx="987425" cy="479425"/>
            <a:chOff x="1118" y="1621"/>
            <a:chExt cx="622" cy="302"/>
          </a:xfrm>
        </p:grpSpPr>
        <p:sp>
          <p:nvSpPr>
            <p:cNvPr id="704528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4529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704531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sp>
            <p:nvSpPr>
              <p:cNvPr id="704532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533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704534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grpSp>
            <p:nvGrpSpPr>
              <p:cNvPr id="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704536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537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538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704540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541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542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4543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544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704545" name="Object 142"/>
          <p:cNvGraphicFramePr>
            <a:graphicFrameLocks noChangeAspect="1"/>
          </p:cNvGraphicFramePr>
          <p:nvPr/>
        </p:nvGraphicFramePr>
        <p:xfrm>
          <a:off x="2003772" y="3415258"/>
          <a:ext cx="652463" cy="658812"/>
        </p:xfrm>
        <a:graphic>
          <a:graphicData uri="http://schemas.openxmlformats.org/presentationml/2006/ole">
            <p:oleObj spid="_x0000_s86018" name="Clip" r:id="rId3" imgW="1266840" imgH="1200240" progId="">
              <p:embed/>
            </p:oleObj>
          </a:graphicData>
        </a:graphic>
      </p:graphicFrame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1031851" y="2354808"/>
            <a:ext cx="976312" cy="1460500"/>
            <a:chOff x="651" y="681"/>
            <a:chExt cx="615" cy="920"/>
          </a:xfrm>
        </p:grpSpPr>
        <p:sp>
          <p:nvSpPr>
            <p:cNvPr id="704558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8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704560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561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latin typeface="Arial" charset="0"/>
                  </a:rPr>
                  <a:t>DNS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04562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4563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4564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4565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9" name="Group 276"/>
          <p:cNvGrpSpPr>
            <a:grpSpLocks/>
          </p:cNvGrpSpPr>
          <p:nvPr/>
        </p:nvGrpSpPr>
        <p:grpSpPr bwMode="auto">
          <a:xfrm>
            <a:off x="224409" y="2431008"/>
            <a:ext cx="762000" cy="876300"/>
            <a:chOff x="177" y="729"/>
            <a:chExt cx="480" cy="552"/>
          </a:xfrm>
        </p:grpSpPr>
        <p:grpSp>
          <p:nvGrpSpPr>
            <p:cNvPr id="10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704567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568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11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1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704573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57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solidFill>
                        <a:schemeClr val="bg1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sp>
            <p:nvSpPr>
              <p:cNvPr id="704575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576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14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704579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580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solidFill>
                        <a:schemeClr val="bg1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704582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583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70458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58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4601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263"/>
          <p:cNvGrpSpPr>
            <a:grpSpLocks/>
          </p:cNvGrpSpPr>
          <p:nvPr/>
        </p:nvGrpSpPr>
        <p:grpSpPr bwMode="auto">
          <a:xfrm>
            <a:off x="35496" y="3142208"/>
            <a:ext cx="1081088" cy="244475"/>
            <a:chOff x="76" y="2296"/>
            <a:chExt cx="681" cy="154"/>
          </a:xfrm>
        </p:grpSpPr>
        <p:sp>
          <p:nvSpPr>
            <p:cNvPr id="70461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613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614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612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607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latin typeface="Arial" charset="0"/>
                </a:rPr>
                <a:t>ARP query</a:t>
              </a:r>
            </a:p>
          </p:txBody>
        </p:sp>
      </p:grpSp>
      <p:grpSp>
        <p:nvGrpSpPr>
          <p:cNvPr id="18" name="Group 255"/>
          <p:cNvGrpSpPr>
            <a:grpSpLocks/>
          </p:cNvGrpSpPr>
          <p:nvPr/>
        </p:nvGrpSpPr>
        <p:grpSpPr bwMode="auto">
          <a:xfrm>
            <a:off x="1903835" y="4304654"/>
            <a:ext cx="976313" cy="722312"/>
            <a:chOff x="744" y="2235"/>
            <a:chExt cx="615" cy="455"/>
          </a:xfrm>
        </p:grpSpPr>
        <p:sp>
          <p:nvSpPr>
            <p:cNvPr id="70475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/>
              <a:ahLst/>
              <a:cxnLst>
                <a:cxn ang="0">
                  <a:pos x="493" y="0"/>
                </a:cxn>
                <a:cxn ang="0">
                  <a:pos x="604" y="422"/>
                </a:cxn>
                <a:cxn ang="0">
                  <a:pos x="0" y="307"/>
                </a:cxn>
                <a:cxn ang="0">
                  <a:pos x="220" y="3"/>
                </a:cxn>
                <a:cxn ang="0">
                  <a:pos x="493" y="0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475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75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i="0">
                  <a:latin typeface="Arial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charset="0"/>
                </a:rPr>
                <a:t>Phy</a:t>
              </a:r>
            </a:p>
          </p:txBody>
        </p:sp>
        <p:sp>
          <p:nvSpPr>
            <p:cNvPr id="704762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4763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1" name="Group 270"/>
          <p:cNvGrpSpPr>
            <a:grpSpLocks/>
          </p:cNvGrpSpPr>
          <p:nvPr/>
        </p:nvGrpSpPr>
        <p:grpSpPr bwMode="auto">
          <a:xfrm>
            <a:off x="856035" y="4365104"/>
            <a:ext cx="1081088" cy="244475"/>
            <a:chOff x="76" y="2296"/>
            <a:chExt cx="681" cy="154"/>
          </a:xfrm>
        </p:grpSpPr>
        <p:sp>
          <p:nvSpPr>
            <p:cNvPr id="704783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784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785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786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787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latin typeface="Arial" charset="0"/>
                </a:rPr>
                <a:t>ARP reply</a:t>
              </a:r>
            </a:p>
          </p:txBody>
        </p:sp>
      </p:grpSp>
      <p:sp>
        <p:nvSpPr>
          <p:cNvPr id="93" name="Title 92"/>
          <p:cNvSpPr>
            <a:spLocks noGrp="1"/>
          </p:cNvSpPr>
          <p:nvPr>
            <p:ph type="title"/>
          </p:nvPr>
        </p:nvSpPr>
        <p:spPr>
          <a:xfrm>
            <a:off x="446856" y="548680"/>
            <a:ext cx="8229600" cy="722344"/>
          </a:xfrm>
        </p:spPr>
        <p:txBody>
          <a:bodyPr>
            <a:normAutofit/>
          </a:bodyPr>
          <a:lstStyle/>
          <a:p>
            <a:pPr lvl="0"/>
            <a:r>
              <a:rPr lang="sl-SI" dirty="0" smtClean="0"/>
              <a:t>Primer komunikacije: spletno brskanje</a:t>
            </a:r>
            <a:endParaRPr lang="en-US" dirty="0"/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44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772" name="Freeform 236"/>
          <p:cNvSpPr>
            <a:spLocks/>
          </p:cNvSpPr>
          <p:nvPr/>
        </p:nvSpPr>
        <p:spPr bwMode="auto">
          <a:xfrm>
            <a:off x="4826769" y="3420318"/>
            <a:ext cx="3759200" cy="2473325"/>
          </a:xfrm>
          <a:custGeom>
            <a:avLst/>
            <a:gdLst/>
            <a:ahLst/>
            <a:cxnLst>
              <a:cxn ang="0">
                <a:pos x="84" y="632"/>
              </a:cxn>
              <a:cxn ang="0">
                <a:pos x="16" y="809"/>
              </a:cxn>
              <a:cxn ang="0">
                <a:pos x="9" y="1005"/>
              </a:cxn>
              <a:cxn ang="0">
                <a:pos x="70" y="1147"/>
              </a:cxn>
              <a:cxn ang="0">
                <a:pos x="165" y="1364"/>
              </a:cxn>
              <a:cxn ang="0">
                <a:pos x="280" y="1446"/>
              </a:cxn>
              <a:cxn ang="0">
                <a:pos x="510" y="1473"/>
              </a:cxn>
              <a:cxn ang="0">
                <a:pos x="958" y="1452"/>
              </a:cxn>
              <a:cxn ang="0">
                <a:pos x="1134" y="1446"/>
              </a:cxn>
              <a:cxn ang="0">
                <a:pos x="1371" y="1486"/>
              </a:cxn>
              <a:cxn ang="0">
                <a:pos x="1601" y="1554"/>
              </a:cxn>
              <a:cxn ang="0">
                <a:pos x="2008" y="1513"/>
              </a:cxn>
              <a:cxn ang="0">
                <a:pos x="2293" y="1297"/>
              </a:cxn>
              <a:cxn ang="0">
                <a:pos x="2347" y="843"/>
              </a:cxn>
              <a:cxn ang="0">
                <a:pos x="2340" y="653"/>
              </a:cxn>
              <a:cxn ang="0">
                <a:pos x="2177" y="456"/>
              </a:cxn>
              <a:cxn ang="0">
                <a:pos x="1920" y="165"/>
              </a:cxn>
              <a:cxn ang="0">
                <a:pos x="1601" y="36"/>
              </a:cxn>
              <a:cxn ang="0">
                <a:pos x="1229" y="16"/>
              </a:cxn>
              <a:cxn ang="0">
                <a:pos x="917" y="131"/>
              </a:cxn>
              <a:cxn ang="0">
                <a:pos x="477" y="260"/>
              </a:cxn>
              <a:cxn ang="0">
                <a:pos x="212" y="375"/>
              </a:cxn>
              <a:cxn ang="0">
                <a:pos x="84" y="632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05541" name="Freeform 3"/>
          <p:cNvSpPr>
            <a:spLocks/>
          </p:cNvSpPr>
          <p:nvPr/>
        </p:nvSpPr>
        <p:spPr bwMode="auto">
          <a:xfrm>
            <a:off x="848494" y="3987055"/>
            <a:ext cx="3554412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05542" name="Line 36"/>
          <p:cNvSpPr>
            <a:spLocks noChangeShapeType="1"/>
          </p:cNvSpPr>
          <p:nvPr/>
        </p:nvSpPr>
        <p:spPr bwMode="auto">
          <a:xfrm flipV="1">
            <a:off x="3850456" y="505861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331344" y="5172918"/>
            <a:ext cx="742950" cy="311150"/>
            <a:chOff x="1935" y="960"/>
            <a:chExt cx="468" cy="196"/>
          </a:xfrm>
        </p:grpSpPr>
        <p:sp>
          <p:nvSpPr>
            <p:cNvPr id="705544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5545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546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547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5548" name="Line 43"/>
          <p:cNvSpPr>
            <a:spLocks noChangeShapeType="1"/>
          </p:cNvSpPr>
          <p:nvPr/>
        </p:nvSpPr>
        <p:spPr bwMode="auto">
          <a:xfrm flipV="1">
            <a:off x="2740794" y="523165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5549" name="Line 44"/>
          <p:cNvSpPr>
            <a:spLocks noChangeShapeType="1"/>
          </p:cNvSpPr>
          <p:nvPr/>
        </p:nvSpPr>
        <p:spPr bwMode="auto">
          <a:xfrm flipV="1">
            <a:off x="3999681" y="491574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5550" name="Rectangle 45"/>
          <p:cNvSpPr>
            <a:spLocks noChangeArrowheads="1"/>
          </p:cNvSpPr>
          <p:nvPr/>
        </p:nvSpPr>
        <p:spPr bwMode="auto">
          <a:xfrm>
            <a:off x="2478856" y="519355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705551" name="Line 48"/>
          <p:cNvSpPr>
            <a:spLocks noChangeShapeType="1"/>
          </p:cNvSpPr>
          <p:nvPr/>
        </p:nvSpPr>
        <p:spPr bwMode="auto">
          <a:xfrm flipV="1">
            <a:off x="3355156" y="545073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836044" y="6079380"/>
            <a:ext cx="987425" cy="479425"/>
            <a:chOff x="1118" y="1621"/>
            <a:chExt cx="622" cy="302"/>
          </a:xfrm>
        </p:grpSpPr>
        <p:sp>
          <p:nvSpPr>
            <p:cNvPr id="705553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554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705556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sp>
            <p:nvSpPr>
              <p:cNvPr id="705557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558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705559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grpSp>
            <p:nvGrpSpPr>
              <p:cNvPr id="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705561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62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63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705565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66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67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5568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569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705570" name="Object 142"/>
          <p:cNvGraphicFramePr>
            <a:graphicFrameLocks noChangeAspect="1"/>
          </p:cNvGraphicFramePr>
          <p:nvPr/>
        </p:nvGraphicFramePr>
        <p:xfrm>
          <a:off x="2263353" y="4855418"/>
          <a:ext cx="652463" cy="658812"/>
        </p:xfrm>
        <a:graphic>
          <a:graphicData uri="http://schemas.openxmlformats.org/presentationml/2006/ole">
            <p:oleObj spid="_x0000_s87042" name="Clip" r:id="rId3" imgW="1266840" imgH="1200240" progId="">
              <p:embed/>
            </p:oleObj>
          </a:graphicData>
        </a:graphic>
      </p:graphicFrame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2629669" y="5884118"/>
            <a:ext cx="306387" cy="647700"/>
            <a:chOff x="4180" y="783"/>
            <a:chExt cx="150" cy="307"/>
          </a:xfrm>
        </p:grpSpPr>
        <p:sp>
          <p:nvSpPr>
            <p:cNvPr id="705572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573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574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575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576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77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78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579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1398415" y="3794968"/>
            <a:ext cx="976312" cy="1460500"/>
            <a:chOff x="651" y="681"/>
            <a:chExt cx="615" cy="920"/>
          </a:xfrm>
        </p:grpSpPr>
        <p:sp>
          <p:nvSpPr>
            <p:cNvPr id="705581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705583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584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latin typeface="Arial" charset="0"/>
                  </a:rPr>
                  <a:t>DNS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05585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5586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5587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5588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723727" y="3875930"/>
            <a:ext cx="460375" cy="244475"/>
            <a:chOff x="844" y="3337"/>
            <a:chExt cx="290" cy="154"/>
          </a:xfrm>
        </p:grpSpPr>
        <p:sp>
          <p:nvSpPr>
            <p:cNvPr id="705590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91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solidFill>
                    <a:schemeClr val="bg1"/>
                  </a:solidFill>
                  <a:latin typeface="Arial" charset="0"/>
                </a:rPr>
                <a:t>DNS</a:t>
              </a:r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663402" y="4101355"/>
            <a:ext cx="561975" cy="244475"/>
            <a:chOff x="740" y="3209"/>
            <a:chExt cx="354" cy="154"/>
          </a:xfrm>
        </p:grpSpPr>
        <p:grpSp>
          <p:nvGrpSpPr>
            <p:cNvPr id="12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705596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597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sp>
          <p:nvSpPr>
            <p:cNvPr id="705598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99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663402" y="4336305"/>
            <a:ext cx="561975" cy="244475"/>
            <a:chOff x="836" y="3305"/>
            <a:chExt cx="354" cy="154"/>
          </a:xfrm>
        </p:grpSpPr>
        <p:grpSp>
          <p:nvGrpSpPr>
            <p:cNvPr id="14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705602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03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15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70560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0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484015" y="4368055"/>
            <a:ext cx="762000" cy="177800"/>
            <a:chOff x="627" y="3377"/>
            <a:chExt cx="480" cy="112"/>
          </a:xfrm>
        </p:grpSpPr>
        <p:sp>
          <p:nvSpPr>
            <p:cNvPr id="705608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09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288752" y="4599830"/>
            <a:ext cx="1081088" cy="244475"/>
            <a:chOff x="504" y="3523"/>
            <a:chExt cx="681" cy="154"/>
          </a:xfrm>
        </p:grpSpPr>
        <p:grpSp>
          <p:nvGrpSpPr>
            <p:cNvPr id="18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19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0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705614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615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0561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61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05619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20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5621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22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23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5624" name="AutoShape 88"/>
          <p:cNvSpPr>
            <a:spLocks noChangeArrowheads="1"/>
          </p:cNvSpPr>
          <p:nvPr/>
        </p:nvSpPr>
        <p:spPr bwMode="auto">
          <a:xfrm>
            <a:off x="831677" y="387593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89"/>
          <p:cNvGrpSpPr>
            <a:grpSpLocks/>
          </p:cNvGrpSpPr>
          <p:nvPr/>
        </p:nvGrpSpPr>
        <p:grpSpPr bwMode="auto">
          <a:xfrm>
            <a:off x="853902" y="5103068"/>
            <a:ext cx="1081088" cy="244475"/>
            <a:chOff x="504" y="3523"/>
            <a:chExt cx="681" cy="154"/>
          </a:xfrm>
        </p:grpSpPr>
        <p:grpSp>
          <p:nvGrpSpPr>
            <p:cNvPr id="23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4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5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705629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630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6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05632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633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05634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35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563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3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3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395536" y="1700808"/>
            <a:ext cx="4176464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dirty="0" smtClean="0"/>
              <a:t>IP </a:t>
            </a:r>
            <a:r>
              <a:rPr lang="sl-SI" dirty="0" smtClean="0"/>
              <a:t>datagram z </a:t>
            </a:r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zahtevkom DNS </a:t>
            </a:r>
            <a:r>
              <a:rPr lang="sl-SI" dirty="0" smtClean="0"/>
              <a:t>se posreduje usmerjevalniku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l-SI" dirty="0" smtClean="0"/>
              <a:t>IP datagram se posreduje </a:t>
            </a:r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DNS strežniku</a:t>
            </a:r>
            <a:r>
              <a:rPr lang="sl-SI" dirty="0" smtClean="0"/>
              <a:t>, ki je v omrežju ponudnika (z uporabo usmerjevalnih protokolov RIP, OSPF, IS-IS ali BGP),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5249044" y="4755405"/>
            <a:ext cx="757237" cy="379413"/>
            <a:chOff x="2466" y="2026"/>
            <a:chExt cx="477" cy="282"/>
          </a:xfrm>
        </p:grpSpPr>
        <p:sp>
          <p:nvSpPr>
            <p:cNvPr id="705643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644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45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05646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28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70564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4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5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705652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53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54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5655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56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6614294" y="4501405"/>
            <a:ext cx="757237" cy="379413"/>
            <a:chOff x="2466" y="2026"/>
            <a:chExt cx="477" cy="282"/>
          </a:xfrm>
        </p:grpSpPr>
        <p:sp>
          <p:nvSpPr>
            <p:cNvPr id="705658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659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60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05661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31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705663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64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65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4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705667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68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69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5670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71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5672" name="Text Box 34"/>
          <p:cNvSpPr txBox="1">
            <a:spLocks noChangeArrowheads="1"/>
          </p:cNvSpPr>
          <p:nvPr/>
        </p:nvSpPr>
        <p:spPr bwMode="auto">
          <a:xfrm>
            <a:off x="5292080" y="5250686"/>
            <a:ext cx="19623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600" i="0" dirty="0" smtClean="0">
                <a:solidFill>
                  <a:srgbClr val="000000"/>
                </a:solidFill>
                <a:latin typeface="Arial" charset="0"/>
              </a:rPr>
              <a:t>Omrežje ponudnika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25" name="Group 69"/>
          <p:cNvGrpSpPr>
            <a:grpSpLocks/>
          </p:cNvGrpSpPr>
          <p:nvPr/>
        </p:nvGrpSpPr>
        <p:grpSpPr bwMode="auto">
          <a:xfrm>
            <a:off x="7271519" y="5417393"/>
            <a:ext cx="757237" cy="379412"/>
            <a:chOff x="2466" y="2026"/>
            <a:chExt cx="477" cy="282"/>
          </a:xfrm>
        </p:grpSpPr>
        <p:sp>
          <p:nvSpPr>
            <p:cNvPr id="705674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675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76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05677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22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705679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80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81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705683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84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85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5686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87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8" name="Group 84"/>
          <p:cNvGrpSpPr>
            <a:grpSpLocks/>
          </p:cNvGrpSpPr>
          <p:nvPr/>
        </p:nvGrpSpPr>
        <p:grpSpPr bwMode="auto">
          <a:xfrm>
            <a:off x="7173094" y="3587005"/>
            <a:ext cx="306387" cy="647700"/>
            <a:chOff x="4180" y="783"/>
            <a:chExt cx="150" cy="307"/>
          </a:xfrm>
        </p:grpSpPr>
        <p:sp>
          <p:nvSpPr>
            <p:cNvPr id="705689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690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691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692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693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94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95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696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5697" name="Line 93"/>
          <p:cNvSpPr>
            <a:spLocks noChangeShapeType="1"/>
          </p:cNvSpPr>
          <p:nvPr/>
        </p:nvSpPr>
        <p:spPr bwMode="auto">
          <a:xfrm flipH="1">
            <a:off x="6990531" y="424264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5698" name="Text Box 139"/>
          <p:cNvSpPr txBox="1">
            <a:spLocks noChangeArrowheads="1"/>
          </p:cNvSpPr>
          <p:nvPr/>
        </p:nvSpPr>
        <p:spPr bwMode="auto">
          <a:xfrm>
            <a:off x="7442969" y="3460005"/>
            <a:ext cx="13805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</a:t>
            </a:r>
            <a:r>
              <a:rPr lang="sl-SI" sz="1600" i="0" dirty="0" smtClean="0">
                <a:solidFill>
                  <a:srgbClr val="000000"/>
                </a:solidFill>
                <a:latin typeface="Arial" charset="0"/>
              </a:rPr>
              <a:t>strežnik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31" name="Group 166"/>
          <p:cNvGrpSpPr>
            <a:grpSpLocks/>
          </p:cNvGrpSpPr>
          <p:nvPr/>
        </p:nvGrpSpPr>
        <p:grpSpPr bwMode="auto">
          <a:xfrm>
            <a:off x="3871094" y="5123705"/>
            <a:ext cx="1576387" cy="1287463"/>
            <a:chOff x="3228" y="1776"/>
            <a:chExt cx="252" cy="96"/>
          </a:xfrm>
        </p:grpSpPr>
        <p:sp>
          <p:nvSpPr>
            <p:cNvPr id="70570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0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2" name="Group 167"/>
          <p:cNvGrpSpPr>
            <a:grpSpLocks/>
          </p:cNvGrpSpPr>
          <p:nvPr/>
        </p:nvGrpSpPr>
        <p:grpSpPr bwMode="auto">
          <a:xfrm flipH="1">
            <a:off x="5676081" y="5137993"/>
            <a:ext cx="400050" cy="152400"/>
            <a:chOff x="3228" y="1776"/>
            <a:chExt cx="252" cy="96"/>
          </a:xfrm>
        </p:grpSpPr>
        <p:sp>
          <p:nvSpPr>
            <p:cNvPr id="705703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04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3" name="Group 170"/>
          <p:cNvGrpSpPr>
            <a:grpSpLocks/>
          </p:cNvGrpSpPr>
          <p:nvPr/>
        </p:nvGrpSpPr>
        <p:grpSpPr bwMode="auto">
          <a:xfrm flipH="1" flipV="1">
            <a:off x="5828481" y="4614118"/>
            <a:ext cx="400050" cy="152400"/>
            <a:chOff x="3228" y="1776"/>
            <a:chExt cx="252" cy="96"/>
          </a:xfrm>
        </p:grpSpPr>
        <p:sp>
          <p:nvSpPr>
            <p:cNvPr id="70570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0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4" name="Group 173"/>
          <p:cNvGrpSpPr>
            <a:grpSpLocks/>
          </p:cNvGrpSpPr>
          <p:nvPr/>
        </p:nvGrpSpPr>
        <p:grpSpPr bwMode="auto">
          <a:xfrm flipH="1" flipV="1">
            <a:off x="7928744" y="5304680"/>
            <a:ext cx="400050" cy="152400"/>
            <a:chOff x="3228" y="1776"/>
            <a:chExt cx="252" cy="96"/>
          </a:xfrm>
        </p:grpSpPr>
        <p:sp>
          <p:nvSpPr>
            <p:cNvPr id="705709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10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" name="Group 176"/>
          <p:cNvGrpSpPr>
            <a:grpSpLocks/>
          </p:cNvGrpSpPr>
          <p:nvPr/>
        </p:nvGrpSpPr>
        <p:grpSpPr bwMode="auto">
          <a:xfrm flipV="1">
            <a:off x="7104831" y="5323730"/>
            <a:ext cx="295275" cy="114300"/>
            <a:chOff x="3228" y="1776"/>
            <a:chExt cx="252" cy="96"/>
          </a:xfrm>
        </p:grpSpPr>
        <p:sp>
          <p:nvSpPr>
            <p:cNvPr id="70571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1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" name="Group 179"/>
          <p:cNvGrpSpPr>
            <a:grpSpLocks/>
          </p:cNvGrpSpPr>
          <p:nvPr/>
        </p:nvGrpSpPr>
        <p:grpSpPr bwMode="auto">
          <a:xfrm rot="409689" flipH="1" flipV="1">
            <a:off x="7376294" y="4666505"/>
            <a:ext cx="452437" cy="57150"/>
            <a:chOff x="3228" y="1776"/>
            <a:chExt cx="252" cy="96"/>
          </a:xfrm>
        </p:grpSpPr>
        <p:sp>
          <p:nvSpPr>
            <p:cNvPr id="705715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16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7" name="Group 182"/>
          <p:cNvGrpSpPr>
            <a:grpSpLocks/>
          </p:cNvGrpSpPr>
          <p:nvPr/>
        </p:nvGrpSpPr>
        <p:grpSpPr bwMode="auto">
          <a:xfrm>
            <a:off x="6519044" y="4871293"/>
            <a:ext cx="295275" cy="114300"/>
            <a:chOff x="3228" y="1776"/>
            <a:chExt cx="252" cy="96"/>
          </a:xfrm>
        </p:grpSpPr>
        <p:sp>
          <p:nvSpPr>
            <p:cNvPr id="70571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1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8" name="Group 185"/>
          <p:cNvGrpSpPr>
            <a:grpSpLocks/>
          </p:cNvGrpSpPr>
          <p:nvPr/>
        </p:nvGrpSpPr>
        <p:grpSpPr bwMode="auto">
          <a:xfrm flipH="1">
            <a:off x="7157219" y="4871293"/>
            <a:ext cx="295275" cy="114300"/>
            <a:chOff x="3228" y="1776"/>
            <a:chExt cx="252" cy="96"/>
          </a:xfrm>
        </p:grpSpPr>
        <p:sp>
          <p:nvSpPr>
            <p:cNvPr id="705721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22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9" name="Group 187"/>
          <p:cNvGrpSpPr>
            <a:grpSpLocks/>
          </p:cNvGrpSpPr>
          <p:nvPr/>
        </p:nvGrpSpPr>
        <p:grpSpPr bwMode="auto">
          <a:xfrm>
            <a:off x="5776243" y="3152030"/>
            <a:ext cx="1316037" cy="1314450"/>
            <a:chOff x="931" y="1941"/>
            <a:chExt cx="829" cy="828"/>
          </a:xfrm>
        </p:grpSpPr>
        <p:sp>
          <p:nvSpPr>
            <p:cNvPr id="705724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51" y="402"/>
                </a:cxn>
                <a:cxn ang="0">
                  <a:pos x="6" y="801"/>
                </a:cxn>
                <a:cxn ang="0">
                  <a:pos x="13" y="535"/>
                </a:cxn>
                <a:cxn ang="0">
                  <a:pos x="0" y="371"/>
                </a:cxn>
                <a:cxn ang="0">
                  <a:pos x="14" y="0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40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705726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727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latin typeface="Arial" charset="0"/>
                  </a:rPr>
                  <a:t>DNS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05728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5729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5730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5731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241" name="Group 196"/>
          <p:cNvGrpSpPr>
            <a:grpSpLocks/>
          </p:cNvGrpSpPr>
          <p:nvPr/>
        </p:nvGrpSpPr>
        <p:grpSpPr bwMode="auto">
          <a:xfrm>
            <a:off x="4677693" y="3272680"/>
            <a:ext cx="1081087" cy="1217613"/>
            <a:chOff x="1404" y="3105"/>
            <a:chExt cx="681" cy="767"/>
          </a:xfrm>
        </p:grpSpPr>
        <p:grpSp>
          <p:nvGrpSpPr>
            <p:cNvPr id="242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43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44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705736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737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705738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739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46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70574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74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47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05745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746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48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705748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749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9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50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51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52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70575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575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000" i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53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705757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5758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705759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760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05761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762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763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05764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4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705766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767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</p:grpSp>
      <p:sp>
        <p:nvSpPr>
          <p:cNvPr id="255" name="Title 2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 komunikacije: spletno brskanje</a:t>
            </a:r>
            <a:endParaRPr lang="en-US" dirty="0"/>
          </a:p>
        </p:txBody>
      </p:sp>
      <p:sp>
        <p:nvSpPr>
          <p:cNvPr id="256" name="Rectangle 103"/>
          <p:cNvSpPr>
            <a:spLocks noChangeArrowheads="1"/>
          </p:cNvSpPr>
          <p:nvPr/>
        </p:nvSpPr>
        <p:spPr bwMode="auto">
          <a:xfrm>
            <a:off x="4860032" y="1690440"/>
            <a:ext cx="4032448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l-SI" dirty="0" smtClean="0"/>
              <a:t>DNS strežnik </a:t>
            </a:r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dekapsulira</a:t>
            </a:r>
            <a:r>
              <a:rPr lang="sl-SI" dirty="0" smtClean="0"/>
              <a:t> zahtevek in posreduje uporabniku IP naslov spletnega strežnika www.google.com</a:t>
            </a:r>
          </a:p>
        </p:txBody>
      </p:sp>
      <p:sp>
        <p:nvSpPr>
          <p:cNvPr id="229" name="Slide Number Placeholder 2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45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25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853" name="Freeform 293"/>
          <p:cNvSpPr>
            <a:spLocks/>
          </p:cNvSpPr>
          <p:nvPr/>
        </p:nvSpPr>
        <p:spPr bwMode="auto">
          <a:xfrm>
            <a:off x="780158" y="4953272"/>
            <a:ext cx="3963987" cy="1716088"/>
          </a:xfrm>
          <a:custGeom>
            <a:avLst/>
            <a:gdLst/>
            <a:ahLst/>
            <a:cxnLst>
              <a:cxn ang="0">
                <a:pos x="475" y="274"/>
              </a:cxn>
              <a:cxn ang="0">
                <a:pos x="204" y="437"/>
              </a:cxn>
              <a:cxn ang="0">
                <a:pos x="21" y="559"/>
              </a:cxn>
              <a:cxn ang="0">
                <a:pos x="75" y="776"/>
              </a:cxn>
              <a:cxn ang="0">
                <a:pos x="136" y="810"/>
              </a:cxn>
              <a:cxn ang="0">
                <a:pos x="197" y="905"/>
              </a:cxn>
              <a:cxn ang="0">
                <a:pos x="319" y="986"/>
              </a:cxn>
              <a:cxn ang="0">
                <a:pos x="726" y="1000"/>
              </a:cxn>
              <a:cxn ang="0">
                <a:pos x="1349" y="966"/>
              </a:cxn>
              <a:cxn ang="0">
                <a:pos x="1945" y="1033"/>
              </a:cxn>
              <a:cxn ang="0">
                <a:pos x="2311" y="993"/>
              </a:cxn>
              <a:cxn ang="0">
                <a:pos x="2460" y="506"/>
              </a:cxn>
              <a:cxn ang="0">
                <a:pos x="2088" y="58"/>
              </a:cxn>
              <a:cxn ang="0">
                <a:pos x="1308" y="159"/>
              </a:cxn>
              <a:cxn ang="0">
                <a:pos x="766" y="186"/>
              </a:cxn>
              <a:cxn ang="0">
                <a:pos x="475" y="274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06564" name="Freeform 3"/>
          <p:cNvSpPr>
            <a:spLocks/>
          </p:cNvSpPr>
          <p:nvPr/>
        </p:nvSpPr>
        <p:spPr bwMode="auto">
          <a:xfrm>
            <a:off x="1261741" y="1606822"/>
            <a:ext cx="3554412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06565" name="Line 36"/>
          <p:cNvSpPr>
            <a:spLocks noChangeShapeType="1"/>
          </p:cNvSpPr>
          <p:nvPr/>
        </p:nvSpPr>
        <p:spPr bwMode="auto">
          <a:xfrm flipV="1">
            <a:off x="3875212" y="267838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356100" y="2784003"/>
            <a:ext cx="742950" cy="311150"/>
            <a:chOff x="1935" y="960"/>
            <a:chExt cx="468" cy="196"/>
          </a:xfrm>
        </p:grpSpPr>
        <p:sp>
          <p:nvSpPr>
            <p:cNvPr id="706567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6568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569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570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6571" name="Line 43"/>
          <p:cNvSpPr>
            <a:spLocks noChangeShapeType="1"/>
          </p:cNvSpPr>
          <p:nvPr/>
        </p:nvSpPr>
        <p:spPr bwMode="auto">
          <a:xfrm flipV="1">
            <a:off x="2765550" y="284274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572" name="Line 44"/>
          <p:cNvSpPr>
            <a:spLocks noChangeShapeType="1"/>
          </p:cNvSpPr>
          <p:nvPr/>
        </p:nvSpPr>
        <p:spPr bwMode="auto">
          <a:xfrm flipV="1">
            <a:off x="4024437" y="2526828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573" name="Rectangle 45"/>
          <p:cNvSpPr>
            <a:spLocks noChangeArrowheads="1"/>
          </p:cNvSpPr>
          <p:nvPr/>
        </p:nvSpPr>
        <p:spPr bwMode="auto">
          <a:xfrm>
            <a:off x="2503612" y="2813322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706574" name="Line 48"/>
          <p:cNvSpPr>
            <a:spLocks noChangeShapeType="1"/>
          </p:cNvSpPr>
          <p:nvPr/>
        </p:nvSpPr>
        <p:spPr bwMode="auto">
          <a:xfrm flipV="1">
            <a:off x="3379912" y="307049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860800" y="3699147"/>
            <a:ext cx="987425" cy="479425"/>
            <a:chOff x="1118" y="1621"/>
            <a:chExt cx="622" cy="302"/>
          </a:xfrm>
        </p:grpSpPr>
        <p:sp>
          <p:nvSpPr>
            <p:cNvPr id="70657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57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70657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sp>
            <p:nvSpPr>
              <p:cNvPr id="70658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58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70658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grpSp>
            <p:nvGrpSpPr>
              <p:cNvPr id="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70658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585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586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706588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589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590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6591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592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706593" name="Object 142"/>
          <p:cNvGraphicFramePr>
            <a:graphicFrameLocks noChangeAspect="1"/>
          </p:cNvGraphicFramePr>
          <p:nvPr/>
        </p:nvGraphicFramePr>
        <p:xfrm>
          <a:off x="2219474" y="2466503"/>
          <a:ext cx="652463" cy="658812"/>
        </p:xfrm>
        <a:graphic>
          <a:graphicData uri="http://schemas.openxmlformats.org/presentationml/2006/ole">
            <p:oleObj spid="_x0000_s88066" name="Clip" r:id="rId3" imgW="1266840" imgH="1200240" progId="">
              <p:embed/>
            </p:oleObj>
          </a:graphicData>
        </a:graphic>
      </p:graphicFrame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295525" y="1726083"/>
            <a:ext cx="976312" cy="1460500"/>
            <a:chOff x="651" y="681"/>
            <a:chExt cx="615" cy="920"/>
          </a:xfrm>
        </p:grpSpPr>
        <p:sp>
          <p:nvSpPr>
            <p:cNvPr id="706604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706606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07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latin typeface="Arial" charset="0"/>
                  </a:rPr>
                  <a:t>HTTP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TCP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06608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609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610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611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9" name="Group 325"/>
          <p:cNvGrpSpPr>
            <a:grpSpLocks/>
          </p:cNvGrpSpPr>
          <p:nvPr/>
        </p:nvGrpSpPr>
        <p:grpSpPr bwMode="auto">
          <a:xfrm>
            <a:off x="543050" y="1674415"/>
            <a:ext cx="515937" cy="333375"/>
            <a:chOff x="328" y="678"/>
            <a:chExt cx="325" cy="210"/>
          </a:xfrm>
        </p:grpSpPr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706613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14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706645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148064" y="1772816"/>
            <a:ext cx="38164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l-SI" sz="2200" dirty="0" smtClean="0"/>
              <a:t>za pošiljanje </a:t>
            </a:r>
            <a:r>
              <a:rPr lang="sl-SI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HTTP zahtevka</a:t>
            </a:r>
            <a:r>
              <a:rPr lang="sl-SI" sz="2200" dirty="0" smtClean="0"/>
              <a:t>,</a:t>
            </a:r>
            <a:r>
              <a:rPr lang="sl-SI" sz="2200" dirty="0" smtClean="0"/>
              <a:t> odjemalec najprej </a:t>
            </a:r>
            <a:r>
              <a:rPr lang="sl-SI" sz="2200" dirty="0" smtClean="0"/>
              <a:t>naslovi </a:t>
            </a:r>
            <a:r>
              <a:rPr lang="sl-SI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TCP vtič </a:t>
            </a:r>
            <a:r>
              <a:rPr lang="sl-SI" sz="2200" dirty="0" smtClean="0"/>
              <a:t>spletnega strežnika,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l-SI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TCP SYN </a:t>
            </a:r>
            <a:r>
              <a:rPr lang="sl-SI" sz="2200" dirty="0" smtClean="0"/>
              <a:t>segment se preko omrežja usmeri do spletnega strežnika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l-SI" sz="2200" dirty="0" smtClean="0"/>
              <a:t>spletni strežnik odgovori s </a:t>
            </a:r>
            <a:r>
              <a:rPr lang="sl-SI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TCP SYNACK </a:t>
            </a:r>
            <a:r>
              <a:rPr lang="sl-SI" sz="2200" dirty="0" smtClean="0"/>
              <a:t>(potrditev rokovanja),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l-SI" sz="2200" dirty="0" smtClean="0"/>
              <a:t>sedaj je </a:t>
            </a:r>
            <a:r>
              <a:rPr lang="sl-SI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TCP povezava vzpostavljena</a:t>
            </a:r>
            <a:r>
              <a:rPr lang="sl-SI" sz="2200" dirty="0" smtClean="0"/>
              <a:t>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</a:pPr>
            <a:endParaRPr lang="sl-SI" sz="2200" i="0" dirty="0" smtClean="0"/>
          </a:p>
        </p:txBody>
      </p:sp>
      <p:grpSp>
        <p:nvGrpSpPr>
          <p:cNvPr id="17" name="Group 110"/>
          <p:cNvGrpSpPr>
            <a:grpSpLocks/>
          </p:cNvGrpSpPr>
          <p:nvPr/>
        </p:nvGrpSpPr>
        <p:grpSpPr bwMode="auto">
          <a:xfrm>
            <a:off x="3157662" y="5607322"/>
            <a:ext cx="757238" cy="379413"/>
            <a:chOff x="2466" y="2026"/>
            <a:chExt cx="477" cy="282"/>
          </a:xfrm>
        </p:grpSpPr>
        <p:sp>
          <p:nvSpPr>
            <p:cNvPr id="706791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792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93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06794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18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70679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79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79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706800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01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02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680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0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25"/>
          <p:cNvGrpSpPr>
            <a:grpSpLocks/>
          </p:cNvGrpSpPr>
          <p:nvPr/>
        </p:nvGrpSpPr>
        <p:grpSpPr bwMode="auto">
          <a:xfrm>
            <a:off x="2637558" y="5286647"/>
            <a:ext cx="306387" cy="647700"/>
            <a:chOff x="4180" y="783"/>
            <a:chExt cx="150" cy="307"/>
          </a:xfrm>
        </p:grpSpPr>
        <p:sp>
          <p:nvSpPr>
            <p:cNvPr id="706806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07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08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09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10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11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12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13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6815" name="Line 136"/>
          <p:cNvSpPr>
            <a:spLocks noChangeShapeType="1"/>
          </p:cNvSpPr>
          <p:nvPr/>
        </p:nvSpPr>
        <p:spPr bwMode="auto">
          <a:xfrm flipV="1">
            <a:off x="2643312" y="5777185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17" name="Text Box 138"/>
          <p:cNvSpPr txBox="1">
            <a:spLocks noChangeArrowheads="1"/>
          </p:cNvSpPr>
          <p:nvPr/>
        </p:nvSpPr>
        <p:spPr bwMode="auto">
          <a:xfrm>
            <a:off x="1503785" y="5994895"/>
            <a:ext cx="15408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600" i="0" dirty="0" smtClean="0">
                <a:solidFill>
                  <a:srgbClr val="000000"/>
                </a:solidFill>
                <a:latin typeface="Arial" charset="0"/>
              </a:rPr>
              <a:t>spletni strežnik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" name="Group 194"/>
          <p:cNvGrpSpPr>
            <a:grpSpLocks/>
          </p:cNvGrpSpPr>
          <p:nvPr/>
        </p:nvGrpSpPr>
        <p:grpSpPr bwMode="auto">
          <a:xfrm>
            <a:off x="3070350" y="5983560"/>
            <a:ext cx="295275" cy="114300"/>
            <a:chOff x="3228" y="1776"/>
            <a:chExt cx="252" cy="96"/>
          </a:xfrm>
        </p:grpSpPr>
        <p:sp>
          <p:nvSpPr>
            <p:cNvPr id="706840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1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97"/>
          <p:cNvGrpSpPr>
            <a:grpSpLocks/>
          </p:cNvGrpSpPr>
          <p:nvPr/>
        </p:nvGrpSpPr>
        <p:grpSpPr bwMode="auto">
          <a:xfrm flipH="1">
            <a:off x="3708525" y="5983560"/>
            <a:ext cx="295275" cy="114300"/>
            <a:chOff x="3228" y="1776"/>
            <a:chExt cx="252" cy="96"/>
          </a:xfrm>
        </p:grpSpPr>
        <p:sp>
          <p:nvSpPr>
            <p:cNvPr id="706843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4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00"/>
          <p:cNvGrpSpPr>
            <a:grpSpLocks/>
          </p:cNvGrpSpPr>
          <p:nvPr/>
        </p:nvGrpSpPr>
        <p:grpSpPr bwMode="auto">
          <a:xfrm flipH="1" flipV="1">
            <a:off x="3913312" y="5688285"/>
            <a:ext cx="295275" cy="114300"/>
            <a:chOff x="3228" y="1776"/>
            <a:chExt cx="252" cy="96"/>
          </a:xfrm>
        </p:grpSpPr>
        <p:sp>
          <p:nvSpPr>
            <p:cNvPr id="70684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850" name="Line 290"/>
          <p:cNvSpPr>
            <a:spLocks noChangeShapeType="1"/>
          </p:cNvSpPr>
          <p:nvPr/>
        </p:nvSpPr>
        <p:spPr bwMode="auto">
          <a:xfrm>
            <a:off x="3231977" y="4194695"/>
            <a:ext cx="462260" cy="146342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4" name="Group 314"/>
          <p:cNvGrpSpPr>
            <a:grpSpLocks/>
          </p:cNvGrpSpPr>
          <p:nvPr/>
        </p:nvGrpSpPr>
        <p:grpSpPr bwMode="auto">
          <a:xfrm>
            <a:off x="179512" y="2520553"/>
            <a:ext cx="1081088" cy="244475"/>
            <a:chOff x="410" y="1508"/>
            <a:chExt cx="681" cy="154"/>
          </a:xfrm>
        </p:grpSpPr>
        <p:sp>
          <p:nvSpPr>
            <p:cNvPr id="706659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55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56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57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58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706871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72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73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</a:t>
                </a:r>
              </a:p>
            </p:txBody>
          </p:sp>
        </p:grpSp>
      </p:grpSp>
      <p:grpSp>
        <p:nvGrpSpPr>
          <p:cNvPr id="26" name="Group 326"/>
          <p:cNvGrpSpPr>
            <a:grpSpLocks/>
          </p:cNvGrpSpPr>
          <p:nvPr/>
        </p:nvGrpSpPr>
        <p:grpSpPr bwMode="auto">
          <a:xfrm>
            <a:off x="408112" y="4810620"/>
            <a:ext cx="1081088" cy="782638"/>
            <a:chOff x="59" y="863"/>
            <a:chExt cx="681" cy="493"/>
          </a:xfrm>
        </p:grpSpPr>
        <p:grpSp>
          <p:nvGrpSpPr>
            <p:cNvPr id="27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70662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3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706619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20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57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9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70686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6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6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30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706876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77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78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79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80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706882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883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884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560" name="Group 336"/>
          <p:cNvGrpSpPr>
            <a:grpSpLocks/>
          </p:cNvGrpSpPr>
          <p:nvPr/>
        </p:nvGrpSpPr>
        <p:grpSpPr bwMode="auto">
          <a:xfrm>
            <a:off x="1609850" y="4534395"/>
            <a:ext cx="976312" cy="1460500"/>
            <a:chOff x="4000" y="1895"/>
            <a:chExt cx="615" cy="920"/>
          </a:xfrm>
        </p:grpSpPr>
        <p:sp>
          <p:nvSpPr>
            <p:cNvPr id="706888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06561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706890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91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endParaRPr lang="en-US" sz="1600" i="0">
                  <a:latin typeface="Arial" charset="0"/>
                </a:endParaRPr>
              </a:p>
              <a:p>
                <a:pPr algn="ctr"/>
                <a:r>
                  <a:rPr lang="en-US" sz="1600" i="0">
                    <a:latin typeface="Arial" charset="0"/>
                  </a:rPr>
                  <a:t>TCP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06892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893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894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895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706562" name="Group 337"/>
          <p:cNvGrpSpPr>
            <a:grpSpLocks/>
          </p:cNvGrpSpPr>
          <p:nvPr/>
        </p:nvGrpSpPr>
        <p:grpSpPr bwMode="auto">
          <a:xfrm>
            <a:off x="179512" y="1976040"/>
            <a:ext cx="1081088" cy="782638"/>
            <a:chOff x="59" y="863"/>
            <a:chExt cx="681" cy="493"/>
          </a:xfrm>
        </p:grpSpPr>
        <p:grpSp>
          <p:nvGrpSpPr>
            <p:cNvPr id="706566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706899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00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6575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706902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03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04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706578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706906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07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08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70658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706910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11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12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13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14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06587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706916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917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918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sp>
        <p:nvSpPr>
          <p:cNvPr id="706919" name="Rectangle 359"/>
          <p:cNvSpPr>
            <a:spLocks noChangeArrowheads="1"/>
          </p:cNvSpPr>
          <p:nvPr/>
        </p:nvSpPr>
        <p:spPr bwMode="auto">
          <a:xfrm>
            <a:off x="1079625" y="5021758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000" i="0">
              <a:latin typeface="Arial" charset="0"/>
            </a:endParaRPr>
          </a:p>
        </p:txBody>
      </p:sp>
      <p:grpSp>
        <p:nvGrpSpPr>
          <p:cNvPr id="706594" name="Group 391"/>
          <p:cNvGrpSpPr>
            <a:grpSpLocks/>
          </p:cNvGrpSpPr>
          <p:nvPr/>
        </p:nvGrpSpPr>
        <p:grpSpPr bwMode="auto">
          <a:xfrm>
            <a:off x="406525" y="4810620"/>
            <a:ext cx="1081087" cy="782638"/>
            <a:chOff x="2675" y="3676"/>
            <a:chExt cx="681" cy="493"/>
          </a:xfrm>
        </p:grpSpPr>
        <p:grpSp>
          <p:nvGrpSpPr>
            <p:cNvPr id="706595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706922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23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6596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706925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26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27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70693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3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3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3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3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659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706944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45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46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70659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706948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49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50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599" name="Group 423"/>
          <p:cNvGrpSpPr>
            <a:grpSpLocks/>
          </p:cNvGrpSpPr>
          <p:nvPr/>
        </p:nvGrpSpPr>
        <p:grpSpPr bwMode="auto">
          <a:xfrm>
            <a:off x="182687" y="1974453"/>
            <a:ext cx="1081088" cy="782637"/>
            <a:chOff x="2613" y="3554"/>
            <a:chExt cx="681" cy="493"/>
          </a:xfrm>
        </p:grpSpPr>
        <p:grpSp>
          <p:nvGrpSpPr>
            <p:cNvPr id="70660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706954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55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660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706957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58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59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706960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61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62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63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64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6602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706966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67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68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706603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70697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7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7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605" name="Group 422"/>
          <p:cNvGrpSpPr>
            <a:grpSpLocks/>
          </p:cNvGrpSpPr>
          <p:nvPr/>
        </p:nvGrpSpPr>
        <p:grpSpPr bwMode="auto">
          <a:xfrm>
            <a:off x="411287" y="5340845"/>
            <a:ext cx="1081088" cy="244475"/>
            <a:chOff x="2709" y="3989"/>
            <a:chExt cx="681" cy="154"/>
          </a:xfrm>
        </p:grpSpPr>
        <p:sp>
          <p:nvSpPr>
            <p:cNvPr id="706973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74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75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76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77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6612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706979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80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81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SYNACK</a:t>
                </a:r>
              </a:p>
            </p:txBody>
          </p:sp>
        </p:grpSp>
      </p:grpSp>
      <p:sp>
        <p:nvSpPr>
          <p:cNvPr id="232" name="Text Box 138"/>
          <p:cNvSpPr txBox="1">
            <a:spLocks noChangeArrowheads="1"/>
          </p:cNvSpPr>
          <p:nvPr/>
        </p:nvSpPr>
        <p:spPr bwMode="auto">
          <a:xfrm>
            <a:off x="2871937" y="4576221"/>
            <a:ext cx="14750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600" i="0" dirty="0" smtClean="0">
                <a:solidFill>
                  <a:srgbClr val="000000"/>
                </a:solidFill>
                <a:latin typeface="Arial" charset="0"/>
              </a:rPr>
              <a:t>usmerjanje.... 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3" name="Title 2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 komunikacije: spletno brskanje</a:t>
            </a:r>
            <a:endParaRPr lang="en-US" dirty="0"/>
          </a:p>
        </p:txBody>
      </p:sp>
      <p:sp>
        <p:nvSpPr>
          <p:cNvPr id="202" name="Slide Number Placeholder 2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46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25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0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0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0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58" dur="2000" fill="hold"/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0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706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70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853" name="Freeform 293"/>
          <p:cNvSpPr>
            <a:spLocks/>
          </p:cNvSpPr>
          <p:nvPr/>
        </p:nvSpPr>
        <p:spPr bwMode="auto">
          <a:xfrm>
            <a:off x="780158" y="4953272"/>
            <a:ext cx="3963987" cy="1716088"/>
          </a:xfrm>
          <a:custGeom>
            <a:avLst/>
            <a:gdLst/>
            <a:ahLst/>
            <a:cxnLst>
              <a:cxn ang="0">
                <a:pos x="475" y="274"/>
              </a:cxn>
              <a:cxn ang="0">
                <a:pos x="204" y="437"/>
              </a:cxn>
              <a:cxn ang="0">
                <a:pos x="21" y="559"/>
              </a:cxn>
              <a:cxn ang="0">
                <a:pos x="75" y="776"/>
              </a:cxn>
              <a:cxn ang="0">
                <a:pos x="136" y="810"/>
              </a:cxn>
              <a:cxn ang="0">
                <a:pos x="197" y="905"/>
              </a:cxn>
              <a:cxn ang="0">
                <a:pos x="319" y="986"/>
              </a:cxn>
              <a:cxn ang="0">
                <a:pos x="726" y="1000"/>
              </a:cxn>
              <a:cxn ang="0">
                <a:pos x="1349" y="966"/>
              </a:cxn>
              <a:cxn ang="0">
                <a:pos x="1945" y="1033"/>
              </a:cxn>
              <a:cxn ang="0">
                <a:pos x="2311" y="993"/>
              </a:cxn>
              <a:cxn ang="0">
                <a:pos x="2460" y="506"/>
              </a:cxn>
              <a:cxn ang="0">
                <a:pos x="2088" y="58"/>
              </a:cxn>
              <a:cxn ang="0">
                <a:pos x="1308" y="159"/>
              </a:cxn>
              <a:cxn ang="0">
                <a:pos x="766" y="186"/>
              </a:cxn>
              <a:cxn ang="0">
                <a:pos x="475" y="274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06564" name="Freeform 3"/>
          <p:cNvSpPr>
            <a:spLocks/>
          </p:cNvSpPr>
          <p:nvPr/>
        </p:nvSpPr>
        <p:spPr bwMode="auto">
          <a:xfrm>
            <a:off x="1261741" y="1606822"/>
            <a:ext cx="3554412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06565" name="Line 36"/>
          <p:cNvSpPr>
            <a:spLocks noChangeShapeType="1"/>
          </p:cNvSpPr>
          <p:nvPr/>
        </p:nvSpPr>
        <p:spPr bwMode="auto">
          <a:xfrm flipV="1">
            <a:off x="3875212" y="267838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356100" y="2784003"/>
            <a:ext cx="742950" cy="311150"/>
            <a:chOff x="1935" y="960"/>
            <a:chExt cx="468" cy="196"/>
          </a:xfrm>
        </p:grpSpPr>
        <p:sp>
          <p:nvSpPr>
            <p:cNvPr id="706567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6568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569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570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6571" name="Line 43"/>
          <p:cNvSpPr>
            <a:spLocks noChangeShapeType="1"/>
          </p:cNvSpPr>
          <p:nvPr/>
        </p:nvSpPr>
        <p:spPr bwMode="auto">
          <a:xfrm flipV="1">
            <a:off x="2765550" y="284274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572" name="Line 44"/>
          <p:cNvSpPr>
            <a:spLocks noChangeShapeType="1"/>
          </p:cNvSpPr>
          <p:nvPr/>
        </p:nvSpPr>
        <p:spPr bwMode="auto">
          <a:xfrm flipV="1">
            <a:off x="4024437" y="2526828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573" name="Rectangle 45"/>
          <p:cNvSpPr>
            <a:spLocks noChangeArrowheads="1"/>
          </p:cNvSpPr>
          <p:nvPr/>
        </p:nvSpPr>
        <p:spPr bwMode="auto">
          <a:xfrm>
            <a:off x="2503612" y="2813322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706574" name="Line 48"/>
          <p:cNvSpPr>
            <a:spLocks noChangeShapeType="1"/>
          </p:cNvSpPr>
          <p:nvPr/>
        </p:nvSpPr>
        <p:spPr bwMode="auto">
          <a:xfrm flipV="1">
            <a:off x="3379912" y="307049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860800" y="3699147"/>
            <a:ext cx="987425" cy="479425"/>
            <a:chOff x="1118" y="1621"/>
            <a:chExt cx="622" cy="302"/>
          </a:xfrm>
        </p:grpSpPr>
        <p:sp>
          <p:nvSpPr>
            <p:cNvPr id="70657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57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70657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sp>
            <p:nvSpPr>
              <p:cNvPr id="70658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58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70658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grpSp>
            <p:nvGrpSpPr>
              <p:cNvPr id="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70658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585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586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706588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589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590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6591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592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706593" name="Object 142"/>
          <p:cNvGraphicFramePr>
            <a:graphicFrameLocks noChangeAspect="1"/>
          </p:cNvGraphicFramePr>
          <p:nvPr/>
        </p:nvGraphicFramePr>
        <p:xfrm>
          <a:off x="2219474" y="2466503"/>
          <a:ext cx="652463" cy="658812"/>
        </p:xfrm>
        <a:graphic>
          <a:graphicData uri="http://schemas.openxmlformats.org/presentationml/2006/ole">
            <p:oleObj spid="_x0000_s96258" name="Clip" r:id="rId3" imgW="1266840" imgH="1200240" progId="">
              <p:embed/>
            </p:oleObj>
          </a:graphicData>
        </a:graphic>
      </p:graphicFrame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295525" y="1726083"/>
            <a:ext cx="976312" cy="1460500"/>
            <a:chOff x="651" y="681"/>
            <a:chExt cx="615" cy="920"/>
          </a:xfrm>
        </p:grpSpPr>
        <p:sp>
          <p:nvSpPr>
            <p:cNvPr id="706604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706606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07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latin typeface="Arial" charset="0"/>
                  </a:rPr>
                  <a:t>HTTP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TCP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06608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609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610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611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076056" y="1772816"/>
            <a:ext cx="381642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HTTP zahtevek </a:t>
            </a:r>
            <a:r>
              <a:rPr lang="sl-SI" sz="2000" dirty="0" smtClean="0"/>
              <a:t>se pošlje na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TCP vtič </a:t>
            </a:r>
            <a:r>
              <a:rPr lang="sl-SI" sz="2000" dirty="0" smtClean="0"/>
              <a:t>spletnega strežnika,</a:t>
            </a:r>
          </a:p>
          <a:p>
            <a:pPr marL="274320" indent="-274320">
              <a:lnSpc>
                <a:spcPct val="90000"/>
              </a:lnSpc>
              <a:spcBef>
                <a:spcPts val="18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IP datagram</a:t>
            </a:r>
            <a:r>
              <a:rPr lang="sl-SI" sz="2000" dirty="0" smtClean="0"/>
              <a:t>, </a:t>
            </a:r>
            <a:r>
              <a:rPr lang="sl-SI" sz="2000" dirty="0" smtClean="0"/>
              <a:t>ki vsebuje </a:t>
            </a:r>
            <a:r>
              <a:rPr lang="sl-SI" sz="2000" dirty="0" smtClean="0"/>
              <a:t>spletno zahtevo po strani www.google.com se usmeri k spletnemu strežniku</a:t>
            </a:r>
          </a:p>
          <a:p>
            <a:pPr marL="274320" indent="-274320">
              <a:lnSpc>
                <a:spcPct val="90000"/>
              </a:lnSpc>
              <a:spcBef>
                <a:spcPts val="18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l-SI" sz="2000" dirty="0" smtClean="0"/>
              <a:t>spletni strežnik odgovori s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HTTP REPLY</a:t>
            </a:r>
            <a:r>
              <a:rPr lang="sl-SI" sz="2000" dirty="0" smtClean="0"/>
              <a:t>, ki vsebuje vsebino strani</a:t>
            </a:r>
          </a:p>
          <a:p>
            <a:pPr marL="274320" indent="-274320">
              <a:lnSpc>
                <a:spcPct val="90000"/>
              </a:lnSpc>
              <a:spcBef>
                <a:spcPts val="18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l-SI" sz="2000" dirty="0" smtClean="0"/>
              <a:t>IP datagram s stranjo se usmeri h klientu,</a:t>
            </a:r>
          </a:p>
          <a:p>
            <a:pPr marL="274320" indent="-274320">
              <a:lnSpc>
                <a:spcPct val="90000"/>
              </a:lnSpc>
              <a:spcBef>
                <a:spcPts val="18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WWW stran je kočno prikazana!</a:t>
            </a:r>
            <a:endParaRPr lang="sl-SI" sz="2000" i="0" dirty="0" smtClean="0"/>
          </a:p>
        </p:txBody>
      </p:sp>
      <p:grpSp>
        <p:nvGrpSpPr>
          <p:cNvPr id="11" name="Group 110"/>
          <p:cNvGrpSpPr>
            <a:grpSpLocks/>
          </p:cNvGrpSpPr>
          <p:nvPr/>
        </p:nvGrpSpPr>
        <p:grpSpPr bwMode="auto">
          <a:xfrm>
            <a:off x="3157662" y="5607322"/>
            <a:ext cx="757238" cy="379413"/>
            <a:chOff x="2466" y="2026"/>
            <a:chExt cx="477" cy="282"/>
          </a:xfrm>
        </p:grpSpPr>
        <p:sp>
          <p:nvSpPr>
            <p:cNvPr id="706791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792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93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06794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1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70679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79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79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706800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01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02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680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0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25"/>
          <p:cNvGrpSpPr>
            <a:grpSpLocks/>
          </p:cNvGrpSpPr>
          <p:nvPr/>
        </p:nvGrpSpPr>
        <p:grpSpPr bwMode="auto">
          <a:xfrm>
            <a:off x="2637558" y="5286647"/>
            <a:ext cx="306387" cy="647700"/>
            <a:chOff x="4180" y="783"/>
            <a:chExt cx="150" cy="307"/>
          </a:xfrm>
        </p:grpSpPr>
        <p:sp>
          <p:nvSpPr>
            <p:cNvPr id="706806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07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08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09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10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11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12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13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6815" name="Line 136"/>
          <p:cNvSpPr>
            <a:spLocks noChangeShapeType="1"/>
          </p:cNvSpPr>
          <p:nvPr/>
        </p:nvSpPr>
        <p:spPr bwMode="auto">
          <a:xfrm flipV="1">
            <a:off x="2643312" y="5777185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17" name="Text Box 138"/>
          <p:cNvSpPr txBox="1">
            <a:spLocks noChangeArrowheads="1"/>
          </p:cNvSpPr>
          <p:nvPr/>
        </p:nvSpPr>
        <p:spPr bwMode="auto">
          <a:xfrm>
            <a:off x="1503785" y="5994895"/>
            <a:ext cx="15408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600" i="0" dirty="0" smtClean="0">
                <a:solidFill>
                  <a:srgbClr val="000000"/>
                </a:solidFill>
                <a:latin typeface="Arial" charset="0"/>
              </a:rPr>
              <a:t>spletni strežnik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5" name="Group 194"/>
          <p:cNvGrpSpPr>
            <a:grpSpLocks/>
          </p:cNvGrpSpPr>
          <p:nvPr/>
        </p:nvGrpSpPr>
        <p:grpSpPr bwMode="auto">
          <a:xfrm>
            <a:off x="3070350" y="5983560"/>
            <a:ext cx="295275" cy="114300"/>
            <a:chOff x="3228" y="1776"/>
            <a:chExt cx="252" cy="96"/>
          </a:xfrm>
        </p:grpSpPr>
        <p:sp>
          <p:nvSpPr>
            <p:cNvPr id="706840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1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97"/>
          <p:cNvGrpSpPr>
            <a:grpSpLocks/>
          </p:cNvGrpSpPr>
          <p:nvPr/>
        </p:nvGrpSpPr>
        <p:grpSpPr bwMode="auto">
          <a:xfrm flipH="1">
            <a:off x="3708525" y="5983560"/>
            <a:ext cx="295275" cy="114300"/>
            <a:chOff x="3228" y="1776"/>
            <a:chExt cx="252" cy="96"/>
          </a:xfrm>
        </p:grpSpPr>
        <p:sp>
          <p:nvSpPr>
            <p:cNvPr id="706843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4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200"/>
          <p:cNvGrpSpPr>
            <a:grpSpLocks/>
          </p:cNvGrpSpPr>
          <p:nvPr/>
        </p:nvGrpSpPr>
        <p:grpSpPr bwMode="auto">
          <a:xfrm flipH="1" flipV="1">
            <a:off x="3913312" y="5688285"/>
            <a:ext cx="295275" cy="114300"/>
            <a:chOff x="3228" y="1776"/>
            <a:chExt cx="252" cy="96"/>
          </a:xfrm>
        </p:grpSpPr>
        <p:sp>
          <p:nvSpPr>
            <p:cNvPr id="70684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850" name="Line 290"/>
          <p:cNvSpPr>
            <a:spLocks noChangeShapeType="1"/>
          </p:cNvSpPr>
          <p:nvPr/>
        </p:nvSpPr>
        <p:spPr bwMode="auto">
          <a:xfrm>
            <a:off x="3231977" y="4194695"/>
            <a:ext cx="462260" cy="146342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2" name="Text Box 138"/>
          <p:cNvSpPr txBox="1">
            <a:spLocks noChangeArrowheads="1"/>
          </p:cNvSpPr>
          <p:nvPr/>
        </p:nvSpPr>
        <p:spPr bwMode="auto">
          <a:xfrm>
            <a:off x="2871937" y="4576221"/>
            <a:ext cx="14750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600" i="0" dirty="0" smtClean="0">
                <a:solidFill>
                  <a:srgbClr val="000000"/>
                </a:solidFill>
                <a:latin typeface="Arial" charset="0"/>
              </a:rPr>
              <a:t>usmerjanje.... 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3" name="Title 2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 komunikacije: spletno brskanje</a:t>
            </a:r>
            <a:endParaRPr lang="en-US" dirty="0"/>
          </a:p>
        </p:txBody>
      </p:sp>
      <p:pic>
        <p:nvPicPr>
          <p:cNvPr id="202" name="Picture 4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484784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grpSp>
        <p:nvGrpSpPr>
          <p:cNvPr id="203" name="Group 357"/>
          <p:cNvGrpSpPr>
            <a:grpSpLocks/>
          </p:cNvGrpSpPr>
          <p:nvPr/>
        </p:nvGrpSpPr>
        <p:grpSpPr bwMode="auto">
          <a:xfrm>
            <a:off x="103361" y="2010098"/>
            <a:ext cx="1081088" cy="1058862"/>
            <a:chOff x="56" y="859"/>
            <a:chExt cx="681" cy="667"/>
          </a:xfrm>
        </p:grpSpPr>
        <p:grpSp>
          <p:nvGrpSpPr>
            <p:cNvPr id="204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30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235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solidFill>
                        <a:schemeClr val="bg1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231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24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228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solidFill>
                        <a:schemeClr val="bg1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225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226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222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09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13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220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1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000" i="0">
                          <a:solidFill>
                            <a:schemeClr val="bg1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7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218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9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4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0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8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7" name="Group 389"/>
          <p:cNvGrpSpPr>
            <a:grpSpLocks/>
          </p:cNvGrpSpPr>
          <p:nvPr/>
        </p:nvGrpSpPr>
        <p:grpSpPr bwMode="auto">
          <a:xfrm>
            <a:off x="106536" y="2537148"/>
            <a:ext cx="1081088" cy="244475"/>
            <a:chOff x="0" y="2762"/>
            <a:chExt cx="681" cy="154"/>
          </a:xfrm>
        </p:grpSpPr>
        <p:sp>
          <p:nvSpPr>
            <p:cNvPr id="238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9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42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45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249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46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47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3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0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1" name="Group 477"/>
          <p:cNvGrpSpPr>
            <a:grpSpLocks/>
          </p:cNvGrpSpPr>
          <p:nvPr/>
        </p:nvGrpSpPr>
        <p:grpSpPr bwMode="auto">
          <a:xfrm>
            <a:off x="103297" y="1765628"/>
            <a:ext cx="1081088" cy="1016001"/>
            <a:chOff x="2256" y="3531"/>
            <a:chExt cx="681" cy="640"/>
          </a:xfrm>
        </p:grpSpPr>
        <p:grpSp>
          <p:nvGrpSpPr>
            <p:cNvPr id="252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80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283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 dirty="0">
                      <a:solidFill>
                        <a:schemeClr val="bg1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281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3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74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278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 dirty="0">
                      <a:solidFill>
                        <a:schemeClr val="bg1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275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276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4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272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5" name="Group 360"/>
            <p:cNvGrpSpPr>
              <a:grpSpLocks/>
            </p:cNvGrpSpPr>
            <p:nvPr/>
          </p:nvGrpSpPr>
          <p:grpSpPr bwMode="auto">
            <a:xfrm>
              <a:off x="2540" y="3531"/>
              <a:ext cx="325" cy="154"/>
              <a:chOff x="850" y="3337"/>
              <a:chExt cx="325" cy="154"/>
            </a:xfrm>
          </p:grpSpPr>
          <p:sp>
            <p:nvSpPr>
              <p:cNvPr id="270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" name="Text Box 362"/>
              <p:cNvSpPr txBox="1">
                <a:spLocks noChangeArrowheads="1"/>
              </p:cNvSpPr>
              <p:nvPr/>
            </p:nvSpPr>
            <p:spPr bwMode="auto">
              <a:xfrm>
                <a:off x="850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</a:rPr>
                  <a:t>HTTP</a:t>
                </a:r>
                <a:endParaRPr lang="en-US" sz="1000" i="0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grpSp>
          <p:nvGrpSpPr>
            <p:cNvPr id="256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257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8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61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64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268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9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000" i="0" dirty="0">
                          <a:solidFill>
                            <a:schemeClr val="bg1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65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266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62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3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9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5" name="Group 391"/>
          <p:cNvGrpSpPr>
            <a:grpSpLocks/>
          </p:cNvGrpSpPr>
          <p:nvPr/>
        </p:nvGrpSpPr>
        <p:grpSpPr bwMode="auto">
          <a:xfrm>
            <a:off x="411163" y="4855939"/>
            <a:ext cx="1081087" cy="949325"/>
            <a:chOff x="2231" y="3555"/>
            <a:chExt cx="681" cy="598"/>
          </a:xfrm>
        </p:grpSpPr>
        <p:grpSp>
          <p:nvGrpSpPr>
            <p:cNvPr id="286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90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315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318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9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 dirty="0">
                        <a:solidFill>
                          <a:schemeClr val="bg1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316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1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309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313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 dirty="0">
                        <a:solidFill>
                          <a:schemeClr val="bg1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310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11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92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307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3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94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98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301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305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6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000" i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302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303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4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99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5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7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288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 dirty="0">
                    <a:solidFill>
                      <a:schemeClr val="bg1"/>
                    </a:solidFill>
                    <a:latin typeface="Arial" charset="0"/>
                  </a:rPr>
                  <a:t>HTTP</a:t>
                </a:r>
              </a:p>
            </p:txBody>
          </p:sp>
        </p:grpSp>
      </p:grpSp>
      <p:grpSp>
        <p:nvGrpSpPr>
          <p:cNvPr id="320" name="Group 462"/>
          <p:cNvGrpSpPr>
            <a:grpSpLocks/>
          </p:cNvGrpSpPr>
          <p:nvPr/>
        </p:nvGrpSpPr>
        <p:grpSpPr bwMode="auto">
          <a:xfrm>
            <a:off x="414338" y="5560789"/>
            <a:ext cx="1081087" cy="244475"/>
            <a:chOff x="-341" y="3180"/>
            <a:chExt cx="681" cy="154"/>
          </a:xfrm>
        </p:grpSpPr>
        <p:sp>
          <p:nvSpPr>
            <p:cNvPr id="321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2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325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328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332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3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329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30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1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26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3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" name="Slide Number Placeholder 3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47</a:t>
            </a:fld>
            <a:endParaRPr lang="sl-SI"/>
          </a:p>
        </p:txBody>
      </p:sp>
      <p:grpSp>
        <p:nvGrpSpPr>
          <p:cNvPr id="26" name="Group 336"/>
          <p:cNvGrpSpPr>
            <a:grpSpLocks/>
          </p:cNvGrpSpPr>
          <p:nvPr/>
        </p:nvGrpSpPr>
        <p:grpSpPr bwMode="auto">
          <a:xfrm>
            <a:off x="1609850" y="4534395"/>
            <a:ext cx="976312" cy="1460500"/>
            <a:chOff x="4000" y="1895"/>
            <a:chExt cx="615" cy="920"/>
          </a:xfrm>
        </p:grpSpPr>
        <p:sp>
          <p:nvSpPr>
            <p:cNvPr id="706888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7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706890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91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endParaRPr lang="en-US" sz="1600" i="0" dirty="0">
                  <a:latin typeface="Arial" charset="0"/>
                </a:endParaRPr>
              </a:p>
              <a:p>
                <a:pPr algn="ctr"/>
                <a:r>
                  <a:rPr lang="en-US" sz="1600" i="0" dirty="0">
                    <a:latin typeface="Arial" charset="0"/>
                  </a:rPr>
                  <a:t>TCP</a:t>
                </a:r>
              </a:p>
              <a:p>
                <a:pPr algn="ctr"/>
                <a:r>
                  <a:rPr lang="en-US" sz="1600" i="0" dirty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 dirty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 dirty="0" err="1">
                    <a:latin typeface="Arial" charset="0"/>
                  </a:rPr>
                  <a:t>Phy</a:t>
                </a:r>
                <a:endParaRPr lang="en-US" sz="1600" i="0" dirty="0">
                  <a:latin typeface="Arial" charset="0"/>
                </a:endParaRPr>
              </a:p>
            </p:txBody>
          </p:sp>
          <p:sp>
            <p:nvSpPr>
              <p:cNvPr id="706892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893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894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895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2014 L 0.00034 0.09377 L 0.3681 0.09076 L 0.26588 0.25445 L 0.35664 0.25144 L 0.54859 0.04005 L 0.30388 0.53947 L 0.03471 0.53947 L 0.03471 0.43968 " pathEditMode="relative" rAng="0" ptsTypes="AAAAAAAAA">
                                      <p:cBhvr>
                                        <p:cTn id="38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1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91" y="404664"/>
            <a:ext cx="6661497" cy="772319"/>
          </a:xfrm>
        </p:spPr>
        <p:txBody>
          <a:bodyPr>
            <a:normAutofit/>
          </a:bodyPr>
          <a:lstStyle/>
          <a:p>
            <a:r>
              <a:rPr lang="sl-SI" sz="3200" u="none" dirty="0" smtClean="0"/>
              <a:t>Zajem podatkov iz omrežja</a:t>
            </a:r>
            <a:endParaRPr lang="en-US" sz="2800" u="none" dirty="0"/>
          </a:p>
        </p:txBody>
      </p:sp>
      <p:pic>
        <p:nvPicPr>
          <p:cNvPr id="103426" name="Picture 2" descr="http://www.lisisoft.com/imglisi2/9/1/91170-wireshark-0-99-6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6596570" cy="491780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48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91" y="404664"/>
            <a:ext cx="6661497" cy="772319"/>
          </a:xfrm>
        </p:spPr>
        <p:txBody>
          <a:bodyPr>
            <a:normAutofit fontScale="90000"/>
          </a:bodyPr>
          <a:lstStyle/>
          <a:p>
            <a:r>
              <a:rPr lang="sl-SI" sz="3200" u="none" dirty="0" smtClean="0"/>
              <a:t>Zajem podatkov iz omrežja: primer DHCP</a:t>
            </a:r>
            <a:endParaRPr lang="en-US" sz="2800" u="none" dirty="0"/>
          </a:p>
        </p:txBody>
      </p:sp>
      <p:sp>
        <p:nvSpPr>
          <p:cNvPr id="650244" name="Text Box 4"/>
          <p:cNvSpPr txBox="1">
            <a:spLocks noChangeArrowheads="1"/>
          </p:cNvSpPr>
          <p:nvPr/>
        </p:nvSpPr>
        <p:spPr bwMode="auto">
          <a:xfrm>
            <a:off x="4535202" y="1977437"/>
            <a:ext cx="4493538" cy="441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Message type: </a:t>
            </a: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Boot Reply (2)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Hardware type: Ethernet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Hardware address length: 6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Hops: 0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Transaction ID: 0x6b3a11b7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Seconds elapsed: 0</a:t>
            </a:r>
          </a:p>
          <a:p>
            <a:pPr>
              <a:lnSpc>
                <a:spcPts val="1300"/>
              </a:lnSpc>
            </a:pP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Bootp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flags: 0x0000 (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Unicast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Client IP address: 192.168.1.101 (192.168.1.101)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Your (client) IP address: 0.0.0.0 (0.0.0.0)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Next server IP address: 192.168.1.1 (192.168.1.1)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Relay agent IP address: 0.0.0.0 (0.0.0.0)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Client MAC address: Wistron_23:68:8a (00:16:d3:23:68:8a)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Server host name not given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Boot file name not given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Magic cookie: (OK)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Option: (t=53,l=1) DHCP Message Type = DHCP ACK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Option: (t=54,l=4) Server Identifier = 192.168.1.1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Option: (t=1,l=4) Subnet Mask = 255.255.255.0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Option: (t=3,l=4) Router = 192.168.1.1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Option: (6) Domain Name Server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Length: 12; Value: 445747E2445749F244574092; 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IP Address: 68.87.71.226;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IP Address: 68.87.73.242; 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IP Address: 68.87.64.146</a:t>
            </a:r>
          </a:p>
          <a:p>
            <a:pPr>
              <a:lnSpc>
                <a:spcPts val="1300"/>
              </a:lnSpc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Option: (t=15,l=20) Domain Name = "hsd1.ma.comcast.net."</a:t>
            </a:r>
          </a:p>
          <a:p>
            <a:pPr>
              <a:lnSpc>
                <a:spcPts val="1300"/>
              </a:lnSpc>
            </a:pPr>
            <a:endParaRPr lang="en-US" sz="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50245" name="Line 5"/>
          <p:cNvSpPr>
            <a:spLocks noChangeShapeType="1"/>
          </p:cNvSpPr>
          <p:nvPr/>
        </p:nvSpPr>
        <p:spPr bwMode="auto">
          <a:xfrm>
            <a:off x="4480466" y="1772816"/>
            <a:ext cx="7397" cy="487461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50246" name="Text Box 6"/>
          <p:cNvSpPr txBox="1">
            <a:spLocks noChangeArrowheads="1"/>
          </p:cNvSpPr>
          <p:nvPr/>
        </p:nvSpPr>
        <p:spPr bwMode="auto">
          <a:xfrm>
            <a:off x="6196009" y="1484784"/>
            <a:ext cx="11719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odgovor</a:t>
            </a: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50247" name="Text Box 7"/>
          <p:cNvSpPr txBox="1">
            <a:spLocks noChangeArrowheads="1"/>
          </p:cNvSpPr>
          <p:nvPr/>
        </p:nvSpPr>
        <p:spPr bwMode="auto">
          <a:xfrm>
            <a:off x="157163" y="1988144"/>
            <a:ext cx="4389343" cy="475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Message type: </a:t>
            </a:r>
            <a:r>
              <a:rPr lang="en-US" sz="900" b="1" u="sng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Boot Request (1)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Hardware type: Ethernet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Hardware address length: 6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Hops: 0</a:t>
            </a:r>
          </a:p>
          <a:p>
            <a:pPr>
              <a:lnSpc>
                <a:spcPts val="1300"/>
              </a:lnSpc>
            </a:pPr>
            <a:r>
              <a:rPr lang="en-US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Transaction ID: 0x6b3a11b7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Seconds elapsed: 0</a:t>
            </a:r>
          </a:p>
          <a:p>
            <a:pPr>
              <a:lnSpc>
                <a:spcPts val="1300"/>
              </a:lnSpc>
            </a:pP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Bootp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flags: 0x0000 (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Unicast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Client IP address: 0.0.0.0 (0.0.0.0)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Your (client) IP address: 0.0.0.0 (0.0.0.0)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Next server IP address: 0.0.0.0 (0.0.0.0)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Relay agent IP address: 0.0.0.0 (0.0.0.0)</a:t>
            </a:r>
          </a:p>
          <a:p>
            <a:pPr>
              <a:lnSpc>
                <a:spcPts val="1300"/>
              </a:lnSpc>
            </a:pPr>
            <a:r>
              <a:rPr lang="en-US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Client MAC address: Wistron_23:68:8a (00:16:d3:23:68:8a)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Server host name not given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Boot file name not given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Magic cookie: (OK)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Option: (t=53,l=1) </a:t>
            </a:r>
            <a:r>
              <a:rPr lang="en-US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DHCP Message Type = DHCP Request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Option: (61) Client identifier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Length: 7; Value: 010016D323688A; 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Hardware type: Ethernet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Client MAC address: Wistron_23:68:8a (00:16:d3:23:68:8a)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Option: (t=50,l=4) Requested IP Address = 192.168.1.101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Option: (t=12,l=5) Host Name = "nomad"</a:t>
            </a:r>
          </a:p>
          <a:p>
            <a:pPr>
              <a:lnSpc>
                <a:spcPts val="1300"/>
              </a:lnSpc>
            </a:pPr>
            <a:r>
              <a:rPr lang="en-US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Option: (55) Parameter Request List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Length: 11; Value: 010F03062C2E2F1F21F92B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 = Subnet Mask; 15 = Domain Name</a:t>
            </a:r>
          </a:p>
          <a:p>
            <a:pPr>
              <a:lnSpc>
                <a:spcPts val="1300"/>
              </a:lnSpc>
            </a:pPr>
            <a:r>
              <a:rPr lang="en-US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3 = Router; 6 = Domain Name Server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44 = NetBIOS over TCP/IP Name Server</a:t>
            </a:r>
          </a:p>
          <a:p>
            <a:pPr>
              <a:lnSpc>
                <a:spcPts val="1300"/>
              </a:lnSpc>
            </a:pPr>
            <a:r>
              <a:rPr lang="en-US" sz="900" dirty="0">
                <a:latin typeface="Courier New" pitchFamily="49" charset="0"/>
                <a:cs typeface="Courier New" pitchFamily="49" charset="0"/>
              </a:rPr>
              <a:t>     ……</a:t>
            </a:r>
          </a:p>
        </p:txBody>
      </p:sp>
      <p:sp>
        <p:nvSpPr>
          <p:cNvPr id="650248" name="Text Box 8"/>
          <p:cNvSpPr txBox="1">
            <a:spLocks noChangeArrowheads="1"/>
          </p:cNvSpPr>
          <p:nvPr/>
        </p:nvSpPr>
        <p:spPr bwMode="auto">
          <a:xfrm>
            <a:off x="1619672" y="1484784"/>
            <a:ext cx="12710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zahtevek</a:t>
            </a: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49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Obveznosti predmeta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 fontScale="92500"/>
          </a:bodyPr>
          <a:lstStyle/>
          <a:p>
            <a:pPr>
              <a:buNone/>
              <a:tabLst>
                <a:tab pos="6457950" algn="r"/>
              </a:tabLst>
            </a:pPr>
            <a:r>
              <a:rPr lang="sl-SI" sz="2800" dirty="0" smtClean="0"/>
              <a:t>Končna ocena (≥50):</a:t>
            </a:r>
            <a:endParaRPr lang="sl-SI" sz="1600" dirty="0" smtClean="0"/>
          </a:p>
          <a:p>
            <a:pPr marL="628650" indent="-273050">
              <a:tabLst>
                <a:tab pos="7623175" algn="r"/>
              </a:tabLst>
            </a:pPr>
            <a:r>
              <a:rPr lang="sl-SI" dirty="0" smtClean="0"/>
              <a:t>4 domače naloge:	20%</a:t>
            </a:r>
          </a:p>
          <a:p>
            <a:pPr marL="628650" indent="-273050">
              <a:tabLst>
                <a:tab pos="7623175" algn="r"/>
              </a:tabLst>
            </a:pPr>
            <a:r>
              <a:rPr lang="sl-SI" dirty="0" smtClean="0"/>
              <a:t>seminarski nalogi	40%</a:t>
            </a:r>
          </a:p>
          <a:p>
            <a:pPr marL="628650" indent="-273050">
              <a:tabLst>
                <a:tab pos="7623175" algn="r"/>
              </a:tabLst>
            </a:pPr>
            <a:r>
              <a:rPr lang="sl-SI" u="sng" dirty="0" smtClean="0"/>
              <a:t>pisni izpit ali 2 kolokvija: 	40%</a:t>
            </a:r>
          </a:p>
          <a:p>
            <a:pPr marL="628650" indent="-273050">
              <a:buNone/>
              <a:tabLst>
                <a:tab pos="7623175" algn="r"/>
              </a:tabLst>
            </a:pPr>
            <a:r>
              <a:rPr lang="sl-SI" dirty="0" smtClean="0"/>
              <a:t>		100%</a:t>
            </a:r>
          </a:p>
          <a:p>
            <a:pPr>
              <a:buNone/>
              <a:tabLst>
                <a:tab pos="6457950" algn="r"/>
              </a:tabLst>
            </a:pPr>
            <a:r>
              <a:rPr lang="sl-SI" sz="2800" dirty="0" smtClean="0"/>
              <a:t>Obveznosti:</a:t>
            </a:r>
            <a:endParaRPr lang="sl-SI" sz="1600" dirty="0" smtClean="0"/>
          </a:p>
          <a:p>
            <a:pPr marL="628650" indent="-273050">
              <a:tabLst>
                <a:tab pos="7623175" algn="r"/>
              </a:tabLst>
            </a:pPr>
            <a:r>
              <a:rPr lang="sl-SI" dirty="0" smtClean="0"/>
              <a:t>zapiski: 2 x na predavanje, 1x vaje</a:t>
            </a:r>
          </a:p>
          <a:p>
            <a:pPr marL="628650" indent="-273050">
              <a:tabLst>
                <a:tab pos="7623175" algn="r"/>
              </a:tabLst>
            </a:pPr>
            <a:r>
              <a:rPr lang="sl-SI" dirty="0" smtClean="0"/>
              <a:t>domače naloge ≥ 40, vsaka domača naloga ≥ 20</a:t>
            </a:r>
          </a:p>
          <a:p>
            <a:pPr marL="628650" indent="-273050">
              <a:tabLst>
                <a:tab pos="7623175" algn="r"/>
              </a:tabLst>
            </a:pPr>
            <a:r>
              <a:rPr lang="sl-SI" dirty="0" smtClean="0"/>
              <a:t>seminarski nalogi ≥ 40, vsaka seminarska naloga ≥ 20</a:t>
            </a:r>
          </a:p>
          <a:p>
            <a:pPr marL="628650" indent="-273050">
              <a:tabLst>
                <a:tab pos="7623175" algn="r"/>
              </a:tabLst>
            </a:pPr>
            <a:r>
              <a:rPr lang="sl-SI" dirty="0" smtClean="0"/>
              <a:t>pisni izpit ≥ 50, vsak od kolokvijev ≥ 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Omrežna varnost</a:t>
            </a:r>
            <a:endParaRPr lang="sl-SI" dirty="0"/>
          </a:p>
        </p:txBody>
      </p:sp>
      <p:pic>
        <p:nvPicPr>
          <p:cNvPr id="125954" name="Picture 2" descr="http://www.hometips.com/catimages/011810_home_securit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7456" y="3068960"/>
            <a:ext cx="3140968" cy="314096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50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Omrežna varnost</a:t>
            </a:r>
            <a:endParaRPr lang="en-US" dirty="0" smtClean="0"/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00808"/>
            <a:ext cx="7772400" cy="4784130"/>
          </a:xfrm>
        </p:spPr>
        <p:txBody>
          <a:bodyPr>
            <a:normAutofit/>
          </a:bodyPr>
          <a:lstStyle/>
          <a:p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Je področje, ki: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1"/>
            <a:r>
              <a:rPr lang="sl-SI" dirty="0" smtClean="0"/>
              <a:t>analizira možnosti vdorov v sisteme,</a:t>
            </a:r>
            <a:endParaRPr lang="en-US" dirty="0" smtClean="0"/>
          </a:p>
          <a:p>
            <a:pPr lvl="1"/>
            <a:r>
              <a:rPr lang="sl-SI" dirty="0" smtClean="0"/>
              <a:t>načrtuje tehnike obrambe pred napadi,</a:t>
            </a:r>
          </a:p>
          <a:p>
            <a:pPr lvl="1"/>
            <a:r>
              <a:rPr lang="sl-SI" dirty="0" smtClean="0"/>
              <a:t>snuje varne arhitekture, ki so odporne pred vdori.</a:t>
            </a:r>
            <a:endParaRPr lang="en-US" dirty="0" smtClean="0"/>
          </a:p>
          <a:p>
            <a:pPr lvl="1"/>
            <a:endParaRPr lang="sl-SI" dirty="0" smtClean="0"/>
          </a:p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Internet </a:t>
            </a: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ni bil snovan ozirajoč se na varnost!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lvl="1"/>
            <a:r>
              <a:rPr lang="sl-SI" i="1" dirty="0" smtClean="0"/>
              <a:t>vizija interneta je sprva bila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r>
              <a:rPr lang="sl-SI" dirty="0" smtClean="0"/>
              <a:t>,,</a:t>
            </a:r>
            <a:r>
              <a:rPr lang="sl-SI" dirty="0" smtClean="0"/>
              <a:t>To </a:t>
            </a:r>
            <a:r>
              <a:rPr lang="sl-SI" dirty="0" smtClean="0"/>
              <a:t>je skupina ljudi, ki si med seboj zaupajo in je priključena na skupno </a:t>
            </a:r>
            <a:r>
              <a:rPr lang="sl-SI" dirty="0" smtClean="0"/>
              <a:t>omrežje</a:t>
            </a:r>
            <a:r>
              <a:rPr lang="en-US" dirty="0" smtClean="0"/>
              <a:t>’’</a:t>
            </a:r>
            <a:endParaRPr lang="en-US" dirty="0" smtClean="0"/>
          </a:p>
          <a:p>
            <a:pPr lvl="1"/>
            <a:r>
              <a:rPr lang="sl-SI" sz="1800" dirty="0" smtClean="0"/>
              <a:t>pri izdelavi protokola so ga proizvajalci delali z metodologijo</a:t>
            </a:r>
            <a:r>
              <a:rPr lang="sl-SI" sz="1800" dirty="0" smtClean="0"/>
              <a:t> ,,krpanja</a:t>
            </a:r>
            <a:r>
              <a:rPr lang="sl-SI" sz="1800" dirty="0" smtClean="0"/>
              <a:t>’’</a:t>
            </a:r>
            <a:r>
              <a:rPr lang="sl-SI" sz="1800" dirty="0" smtClean="0"/>
              <a:t>,</a:t>
            </a:r>
            <a:endParaRPr lang="en-US" sz="1800" dirty="0" smtClean="0"/>
          </a:p>
          <a:p>
            <a:pPr lvl="1"/>
            <a:r>
              <a:rPr lang="sl-SI" dirty="0" smtClean="0"/>
              <a:t>varnostne mehanizme je potrebno upoštevati na vseh plasteh OSI modela.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51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7914902" cy="453650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Ima veliko možnih pristopov in tehnik!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prisluškovanje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sl-SI" sz="2000" dirty="0" smtClean="0"/>
              <a:t>prestrezanje sporočil,</a:t>
            </a:r>
            <a:endParaRPr lang="en-US" sz="2000" dirty="0" smtClean="0"/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sl-SI" sz="2000" dirty="0" smtClean="0"/>
              <a:t>aktivno</a:t>
            </a:r>
            <a:r>
              <a:rPr lang="en-US" sz="2000" dirty="0" smtClean="0"/>
              <a:t>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ponarejanje</a:t>
            </a:r>
            <a:r>
              <a:rPr lang="en-US" sz="2000" dirty="0" smtClean="0"/>
              <a:t> </a:t>
            </a:r>
            <a:r>
              <a:rPr lang="sl-SI" sz="2000" dirty="0" smtClean="0"/>
              <a:t>sporočil v neki </a:t>
            </a:r>
            <a:br>
              <a:rPr lang="sl-SI" sz="2000" dirty="0" smtClean="0"/>
            </a:br>
            <a:r>
              <a:rPr lang="sl-SI" sz="2000" dirty="0" smtClean="0"/>
              <a:t>komunikaciji,</a:t>
            </a:r>
            <a:endParaRPr lang="en-US" sz="2000" dirty="0" smtClean="0"/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kraja identitete (</a:t>
            </a:r>
            <a:r>
              <a:rPr lang="sl-SI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impersonacija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sl-SI" sz="2000" dirty="0" smtClean="0"/>
              <a:t>ponaredi </a:t>
            </a:r>
            <a:br>
              <a:rPr lang="sl-SI" sz="2000" dirty="0" smtClean="0"/>
            </a:br>
            <a:r>
              <a:rPr lang="sl-SI" sz="2000" dirty="0" smtClean="0"/>
              <a:t>lahko izvorni naslov ali poljubno drugo </a:t>
            </a:r>
            <a:br>
              <a:rPr lang="sl-SI" sz="2000" dirty="0" smtClean="0"/>
            </a:br>
            <a:r>
              <a:rPr lang="sl-SI" sz="2000" dirty="0" smtClean="0"/>
              <a:t>vsebino paketa,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prevzem povezave (</a:t>
            </a:r>
            <a:r>
              <a:rPr lang="en-US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hijacking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sl-SI" sz="2000" dirty="0" smtClean="0"/>
              <a:t>odstrani pravega pošiljatelja ali prejemnika iz komunikacije in prevzame njegovo vlogo,</a:t>
            </a:r>
            <a:endParaRPr lang="en-US" sz="2000" dirty="0" smtClean="0"/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onemogočanje nudenja storitve (</a:t>
            </a:r>
            <a:r>
              <a:rPr lang="en-US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denial </a:t>
            </a:r>
            <a:r>
              <a:rPr lang="en-US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 </a:t>
            </a:r>
            <a:r>
              <a:rPr lang="en-US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service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sl-SI" sz="2000" dirty="0" smtClean="0"/>
              <a:t>onemogoči uporabo regularne storitve (npr. s tem, da jo preobremeni)</a:t>
            </a:r>
            <a:endParaRPr lang="en-US" sz="1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vdiralec</a:t>
            </a:r>
            <a:r>
              <a:rPr lang="en-US" dirty="0" smtClean="0"/>
              <a:t> </a:t>
            </a:r>
            <a:r>
              <a:rPr lang="en-US" dirty="0" err="1" smtClean="0"/>
              <a:t>škoduje</a:t>
            </a:r>
            <a:r>
              <a:rPr lang="en-US" dirty="0" smtClean="0"/>
              <a:t> </a:t>
            </a:r>
            <a:r>
              <a:rPr lang="en-US" dirty="0" err="1" smtClean="0"/>
              <a:t>sistemu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111618" name="Picture 2" descr="http://www.artistsvalley.com/images/icons/Network%20Security%20Icons/Network%20Intruder/256x256/Network%20Intru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6088" y="1926704"/>
            <a:ext cx="2294384" cy="229438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52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Varnost: zagotavljanje zanesljivosti</a:t>
            </a:r>
            <a:endParaRPr lang="sl-S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1916832"/>
          <a:ext cx="5688632" cy="439248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www.the451group.com/images/content/security/security_taxonomy_small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1612" y="2564904"/>
            <a:ext cx="2594883" cy="288032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53</a:t>
            </a:fld>
            <a:endParaRPr lang="sl-SI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Elementi varne komunikacije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19256" cy="4551784"/>
          </a:xfrm>
        </p:spPr>
        <p:txBody>
          <a:bodyPr>
            <a:noAutofit/>
          </a:bodyPr>
          <a:lstStyle/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Zaupnost</a:t>
            </a:r>
            <a:r>
              <a:rPr lang="sl-SI" sz="2000" dirty="0" smtClean="0"/>
              <a:t> – kdo sme prebrati? (enkripcija)</a:t>
            </a:r>
          </a:p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Avtentikacija (authentication)</a:t>
            </a:r>
            <a:r>
              <a:rPr lang="sl-SI" sz="2000" dirty="0" smtClean="0"/>
              <a:t> </a:t>
            </a:r>
            <a:r>
              <a:rPr lang="sl-SI" sz="2000" dirty="0" smtClean="0"/>
              <a:t>– dokaži, da si res ti (identifikacija – povej, kdo si, brez dokaza</a:t>
            </a:r>
            <a:r>
              <a:rPr lang="sl-SI" sz="2000" dirty="0" smtClean="0"/>
              <a:t>)</a:t>
            </a:r>
          </a:p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Razpoložljivost in nadzor dostopa </a:t>
            </a:r>
            <a:r>
              <a:rPr lang="sl-SI" sz="2000" dirty="0" smtClean="0"/>
              <a:t>– preprečevanje nelegitimne rabe virov (</a:t>
            </a:r>
            <a:r>
              <a:rPr lang="sl-SI" sz="2000" i="1" dirty="0" smtClean="0"/>
              <a:t>avtorizacija </a:t>
            </a:r>
            <a:r>
              <a:rPr lang="sl-SI" sz="2000" dirty="0" smtClean="0"/>
              <a:t>(</a:t>
            </a:r>
            <a:r>
              <a:rPr lang="sl-SI" sz="2000" i="1" dirty="0" smtClean="0"/>
              <a:t>authorization</a:t>
            </a:r>
            <a:r>
              <a:rPr lang="sl-SI" sz="2000" dirty="0" smtClean="0"/>
              <a:t>) </a:t>
            </a:r>
            <a:r>
              <a:rPr lang="sl-SI" sz="2000" dirty="0" smtClean="0"/>
              <a:t>– ugotavljanje, ali nekaj smeš storiti,</a:t>
            </a:r>
            <a:r>
              <a:rPr lang="sl-SI" sz="2000" dirty="0" smtClean="0"/>
              <a:t> </a:t>
            </a:r>
            <a:r>
              <a:rPr lang="sl-SI" sz="2000" i="1" dirty="0" smtClean="0"/>
              <a:t>beleženje </a:t>
            </a:r>
            <a:r>
              <a:rPr lang="sl-SI" sz="2000" dirty="0" smtClean="0"/>
              <a:t>(</a:t>
            </a:r>
            <a:r>
              <a:rPr lang="sl-SI" sz="2000" i="1" dirty="0" smtClean="0"/>
              <a:t>accounting</a:t>
            </a:r>
            <a:r>
              <a:rPr lang="sl-SI" sz="2000" dirty="0" smtClean="0"/>
              <a:t>) – kaj je kdo uporabljal)</a:t>
            </a:r>
            <a:endParaRPr lang="sl-SI" sz="2000" dirty="0" smtClean="0"/>
          </a:p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Integriteta sporočila </a:t>
            </a:r>
            <a:r>
              <a:rPr lang="sl-SI" sz="2000" dirty="0" smtClean="0"/>
              <a:t>– je bilo med prenosom spremenjeno?</a:t>
            </a:r>
            <a:endParaRPr lang="sl-SI" sz="2000" dirty="0" smtClean="0"/>
          </a:p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Onemogočanje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zanikanja </a:t>
            </a:r>
            <a:r>
              <a:rPr lang="sl-SI" sz="2000" dirty="0" smtClean="0"/>
              <a:t>(</a:t>
            </a:r>
            <a:r>
              <a:rPr lang="sl-SI" sz="2000" i="1" dirty="0" smtClean="0"/>
              <a:t>nonrepudiation</a:t>
            </a:r>
            <a:r>
              <a:rPr lang="sl-SI" sz="2000" dirty="0" smtClean="0"/>
              <a:t>) – res si poslal / res si prejel.</a:t>
            </a:r>
          </a:p>
          <a:p>
            <a:endParaRPr lang="sl-SI" sz="2000" dirty="0" smtClean="0"/>
          </a:p>
          <a:p>
            <a:r>
              <a:rPr lang="sl-SI" sz="2000" dirty="0" smtClean="0"/>
              <a:t>V praksi:</a:t>
            </a:r>
          </a:p>
          <a:p>
            <a:pPr lvl="1"/>
            <a:r>
              <a:rPr lang="sl-SI" sz="2000" dirty="0" smtClean="0"/>
              <a:t>požarni zidovi,</a:t>
            </a:r>
            <a:r>
              <a:rPr lang="sl-SI" sz="2000" dirty="0" smtClean="0"/>
              <a:t> zaznava vdorov (</a:t>
            </a:r>
            <a:r>
              <a:rPr lang="sl-SI" sz="2000" i="1" dirty="0" smtClean="0"/>
              <a:t>intrusion detection</a:t>
            </a:r>
            <a:r>
              <a:rPr lang="sl-SI" sz="2000" dirty="0" smtClean="0"/>
              <a:t>) </a:t>
            </a:r>
            <a:r>
              <a:rPr lang="sl-SI" sz="2000" dirty="0" smtClean="0"/>
              <a:t>sistemi,</a:t>
            </a:r>
          </a:p>
          <a:p>
            <a:pPr lvl="1"/>
            <a:r>
              <a:rPr lang="sl-SI" sz="2000" dirty="0" smtClean="0"/>
              <a:t>varnost na aplikacijski, transportni, omrežni in povezavni plasti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54</a:t>
            </a:fld>
            <a:endParaRPr lang="sl-SI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Avtentikacija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5266928" cy="4551784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Prepričamo se o dejanski identiteti osebe - sogovornika v komunikaciji.</a:t>
            </a:r>
          </a:p>
          <a:p>
            <a:endParaRPr lang="sl-SI" dirty="0" smtClean="0"/>
          </a:p>
          <a:p>
            <a:pPr>
              <a:buNone/>
            </a:pPr>
            <a:r>
              <a:rPr lang="sl-SI" dirty="0" smtClean="0"/>
              <a:t>PRISTOPI:</a:t>
            </a:r>
            <a:endParaRPr lang="sl-SI" dirty="0" smtClean="0"/>
          </a:p>
          <a:p>
            <a:r>
              <a:rPr lang="sl-SI" sz="2400" dirty="0" smtClean="0"/>
              <a:t>izziv-odgovor (</a:t>
            </a:r>
            <a:r>
              <a:rPr lang="sl-SI" sz="2400" i="1" dirty="0" smtClean="0"/>
              <a:t>Challenge</a:t>
            </a:r>
            <a:r>
              <a:rPr lang="sl-SI" sz="2400" i="1" dirty="0" smtClean="0"/>
              <a:t>-</a:t>
            </a:r>
            <a:r>
              <a:rPr lang="sl-SI" sz="2400" i="1" dirty="0" smtClean="0"/>
              <a:t>response</a:t>
            </a:r>
            <a:r>
              <a:rPr lang="sl-SI" sz="2400" dirty="0" smtClean="0"/>
              <a:t>)</a:t>
            </a:r>
            <a:r>
              <a:rPr lang="sl-SI" sz="2400" dirty="0" smtClean="0"/>
              <a:t>,</a:t>
            </a:r>
          </a:p>
          <a:p>
            <a:r>
              <a:rPr lang="sl-SI" sz="2400" dirty="0" smtClean="0"/>
              <a:t>zaupamo tretji strani,</a:t>
            </a:r>
          </a:p>
          <a:p>
            <a:r>
              <a:rPr lang="sl-SI" sz="2400" dirty="0" smtClean="0"/>
              <a:t>avtentikacija s sistemom javnih ključev.</a:t>
            </a:r>
          </a:p>
        </p:txBody>
      </p:sp>
      <p:pic>
        <p:nvPicPr>
          <p:cNvPr id="75778" name="Picture 2" descr="http://www.fujitsu.com/img/PR/2005/20050818-0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99434"/>
            <a:ext cx="2664296" cy="1773581"/>
          </a:xfrm>
          <a:prstGeom prst="rect">
            <a:avLst/>
          </a:prstGeom>
          <a:noFill/>
        </p:spPr>
      </p:pic>
      <p:pic>
        <p:nvPicPr>
          <p:cNvPr id="75780" name="Picture 4" descr="http://www.topbits.com/images/Article%20Images/network%20security/Authenti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84054"/>
            <a:ext cx="2676525" cy="23812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55</a:t>
            </a:fld>
            <a:endParaRPr lang="sl-SI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435280" cy="722344"/>
          </a:xfrm>
        </p:spPr>
        <p:txBody>
          <a:bodyPr>
            <a:noAutofit/>
          </a:bodyPr>
          <a:lstStyle/>
          <a:p>
            <a:r>
              <a:rPr lang="sl-SI" sz="3200" dirty="0" smtClean="0"/>
              <a:t>Zaupnost sporočil: kriptiranje (zakrivanje) vsebine</a:t>
            </a:r>
            <a:endParaRPr lang="sl-S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19256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200" dirty="0" smtClean="0"/>
              <a:t>Je način obrambe pred </a:t>
            </a:r>
            <a:r>
              <a:rPr lang="sl-SI" sz="2200" b="1" dirty="0" smtClean="0">
                <a:solidFill>
                  <a:srgbClr val="00B050"/>
                </a:solidFill>
              </a:rPr>
              <a:t>pasivnimi</a:t>
            </a:r>
            <a:r>
              <a:rPr lang="sl-SI" sz="2200" dirty="0" smtClean="0"/>
              <a:t> vdiralci (prisluškovalci) in </a:t>
            </a:r>
            <a:r>
              <a:rPr lang="sl-SI" sz="2200" b="1" dirty="0" smtClean="0">
                <a:solidFill>
                  <a:srgbClr val="00B050"/>
                </a:solidFill>
              </a:rPr>
              <a:t>aktivnimi</a:t>
            </a:r>
            <a:r>
              <a:rPr lang="sl-SI" sz="2200" dirty="0" smtClean="0"/>
              <a:t> vdiralci (ponarejevalci).</a:t>
            </a:r>
          </a:p>
          <a:p>
            <a:pPr marL="0" indent="0">
              <a:buNone/>
            </a:pPr>
            <a:endParaRPr lang="sl-SI" sz="2200" dirty="0" smtClean="0"/>
          </a:p>
          <a:p>
            <a:pPr marL="0" indent="0">
              <a:buNone/>
            </a:pPr>
            <a:r>
              <a:rPr lang="sl-SI" sz="2200" dirty="0" smtClean="0"/>
              <a:t>Sporočilo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sl-SI" sz="2200" dirty="0" smtClean="0"/>
              <a:t> </a:t>
            </a:r>
            <a:r>
              <a:rPr lang="sl-SI" sz="2200" b="1" dirty="0" smtClean="0">
                <a:solidFill>
                  <a:srgbClr val="00B050"/>
                </a:solidFill>
              </a:rPr>
              <a:t>kriptiramo</a:t>
            </a:r>
            <a:r>
              <a:rPr lang="sl-SI" sz="2200" dirty="0" smtClean="0"/>
              <a:t> s ključem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E() </a:t>
            </a:r>
            <a:r>
              <a:rPr lang="sl-SI" sz="2200" dirty="0" smtClean="0"/>
              <a:t>- dobimo </a:t>
            </a:r>
            <a:r>
              <a:rPr lang="sl-SI" sz="2200" b="1" dirty="0" smtClean="0">
                <a:solidFill>
                  <a:srgbClr val="00B050"/>
                </a:solidFill>
              </a:rPr>
              <a:t>kriptogram</a:t>
            </a:r>
            <a:r>
              <a:rPr lang="sl-SI" sz="2200" dirty="0" smtClean="0"/>
              <a:t>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E(P)</a:t>
            </a:r>
            <a:r>
              <a:rPr lang="sl-SI" sz="2200" dirty="0" smtClean="0"/>
              <a:t>. Kriptogram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E(P) </a:t>
            </a:r>
            <a:r>
              <a:rPr lang="sl-SI" sz="2200" dirty="0" smtClean="0"/>
              <a:t>predelamo v izvorno obliko s ključem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D()</a:t>
            </a:r>
            <a:r>
              <a:rPr lang="sl-SI" sz="2200" dirty="0" smtClean="0"/>
              <a:t>, dobimo izvorno sporočilo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D(E(P))=P</a:t>
            </a:r>
            <a:r>
              <a:rPr lang="sl-SI" sz="2200" dirty="0" smtClean="0"/>
              <a:t>.</a:t>
            </a:r>
          </a:p>
          <a:p>
            <a:pPr marL="0" indent="0">
              <a:buNone/>
            </a:pPr>
            <a:endParaRPr lang="sl-SI" sz="2200" dirty="0" smtClean="0"/>
          </a:p>
          <a:p>
            <a:pPr marL="0" indent="0">
              <a:buNone/>
            </a:pPr>
            <a:r>
              <a:rPr lang="sl-SI" sz="2200" dirty="0" smtClean="0"/>
              <a:t>Vrste metod:</a:t>
            </a:r>
          </a:p>
          <a:p>
            <a:pPr marL="273050" indent="-273050"/>
            <a:r>
              <a:rPr lang="sl-SI" sz="2200" b="1" dirty="0" smtClean="0">
                <a:solidFill>
                  <a:srgbClr val="00B050"/>
                </a:solidFill>
              </a:rPr>
              <a:t>substitucijske</a:t>
            </a:r>
            <a:r>
              <a:rPr lang="sl-SI" sz="2200" dirty="0" smtClean="0"/>
              <a:t> (menjava znakov) / </a:t>
            </a:r>
            <a:r>
              <a:rPr lang="sl-SI" sz="2200" b="1" dirty="0" smtClean="0">
                <a:solidFill>
                  <a:srgbClr val="00B050"/>
                </a:solidFill>
              </a:rPr>
              <a:t>transpozicijske</a:t>
            </a:r>
            <a:r>
              <a:rPr lang="sl-SI" sz="2200" dirty="0" smtClean="0"/>
              <a:t> (vrstni red znakov)</a:t>
            </a:r>
          </a:p>
          <a:p>
            <a:pPr marL="273050" indent="-273050"/>
            <a:r>
              <a:rPr lang="sl-SI" sz="2200" b="1" dirty="0" smtClean="0">
                <a:solidFill>
                  <a:srgbClr val="00B050"/>
                </a:solidFill>
              </a:rPr>
              <a:t>simetrične</a:t>
            </a:r>
            <a:r>
              <a:rPr lang="sl-SI" sz="2200" dirty="0" smtClean="0"/>
              <a:t> (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E=D</a:t>
            </a:r>
            <a:r>
              <a:rPr lang="sl-SI" sz="2200" dirty="0" smtClean="0"/>
              <a:t>, npr. DES, AES) / </a:t>
            </a:r>
            <a:r>
              <a:rPr lang="sl-SI" sz="2200" b="1" dirty="0" smtClean="0">
                <a:solidFill>
                  <a:srgbClr val="00B050"/>
                </a:solidFill>
              </a:rPr>
              <a:t>asimetrične</a:t>
            </a:r>
            <a:r>
              <a:rPr lang="sl-SI" sz="2200" dirty="0" smtClean="0"/>
              <a:t> (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/>
              </a:rPr>
              <a:t>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r>
              <a:rPr lang="sl-SI" sz="2200" dirty="0" smtClean="0"/>
              <a:t> , npr. RSA, ECC)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56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9544"/>
            <a:ext cx="8229600" cy="47678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sl-SI" dirty="0" smtClean="0"/>
              <a:t>Kriptografija uporablja ključe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sl-SI" dirty="0" smtClean="0"/>
              <a:t>kriptirni algoritem je običajno znan vsem,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sl-SI" dirty="0" smtClean="0"/>
              <a:t>tajni so le ključi</a:t>
            </a:r>
          </a:p>
          <a:p>
            <a:pPr lvl="1">
              <a:spcBef>
                <a:spcPts val="0"/>
              </a:spcBef>
            </a:pPr>
            <a:r>
              <a:rPr lang="sl-SI" dirty="0" smtClean="0"/>
              <a:t>kriptiranje: skrivanje vsebine</a:t>
            </a:r>
          </a:p>
          <a:p>
            <a:pPr lvl="1">
              <a:spcBef>
                <a:spcPts val="0"/>
              </a:spcBef>
            </a:pPr>
            <a:r>
              <a:rPr lang="sl-SI" dirty="0" smtClean="0"/>
              <a:t>kriptoanaliza </a:t>
            </a:r>
            <a:r>
              <a:rPr lang="sl-SI" dirty="0" smtClean="0"/>
              <a:t>(,,razbijanje</a:t>
            </a:r>
            <a:r>
              <a:rPr lang="sl-SI" dirty="0" smtClean="0"/>
              <a:t>’’</a:t>
            </a:r>
            <a:r>
              <a:rPr lang="sl-SI" dirty="0" smtClean="0"/>
              <a:t> </a:t>
            </a:r>
            <a:r>
              <a:rPr lang="sl-SI" dirty="0" smtClean="0"/>
              <a:t>kode)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sl-SI" dirty="0" smtClean="0"/>
              <a:t>Kriptografija z javnimi ključi</a:t>
            </a: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sl-SI" dirty="0" smtClean="0"/>
              <a:t>E() ≠ D(): dva ključa – </a:t>
            </a:r>
            <a:r>
              <a:rPr lang="sl-SI" dirty="0" smtClean="0"/>
              <a:t>javni </a:t>
            </a:r>
            <a:r>
              <a:rPr lang="sl-SI" dirty="0" smtClean="0"/>
              <a:t>in </a:t>
            </a:r>
            <a:r>
              <a:rPr lang="sl-SI" dirty="0" smtClean="0"/>
              <a:t>zasebni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sl-SI" dirty="0" smtClean="0"/>
              <a:t>Simetrična kriptografija</a:t>
            </a: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sl-SI" dirty="0" smtClean="0"/>
              <a:t>E() = D(): samo en ključ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sl-SI" dirty="0" smtClean="0"/>
              <a:t>Zgoščevalne funkcije – niso kriptografija</a:t>
            </a: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sl-SI" dirty="0" smtClean="0"/>
              <a:t>ne uporabljajo ključev. Kako so lahko koristne?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Vrste kriptografije</a:t>
            </a:r>
            <a:endParaRPr lang="en-US" dirty="0"/>
          </a:p>
        </p:txBody>
      </p:sp>
      <p:pic>
        <p:nvPicPr>
          <p:cNvPr id="109570" name="Picture 2" descr="http://spectrum.ieee.org/image/623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606" y="1844824"/>
            <a:ext cx="2232248" cy="223224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57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Kriptografija z javnimi ključi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3520"/>
            <a:ext cx="8229600" cy="4623792"/>
          </a:xfrm>
        </p:spPr>
        <p:txBody>
          <a:bodyPr>
            <a:normAutofit/>
          </a:bodyPr>
          <a:lstStyle/>
          <a:p>
            <a:r>
              <a:rPr lang="sl-SI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PKI (</a:t>
            </a:r>
            <a:r>
              <a:rPr lang="sl-SI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Public Key Infrastructure</a:t>
            </a:r>
            <a:r>
              <a:rPr lang="sl-SI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sl-SI" sz="2200" dirty="0" smtClean="0"/>
              <a:t>je sistem, ki opredeljuje izdelavo, upravljanje, distribucijo, shranjevanje in preklic digitalnih certifikatov. </a:t>
            </a:r>
          </a:p>
          <a:p>
            <a:r>
              <a:rPr lang="sl-SI" sz="2200" dirty="0" smtClean="0"/>
              <a:t>Uporabnike avtenticiramo s pomočjo javnih ključev, ki so overovljeni s strani certifikacijske agencije (</a:t>
            </a:r>
            <a:r>
              <a:rPr lang="sl-SI" sz="2200" i="1" dirty="0" smtClean="0"/>
              <a:t>certificate authority</a:t>
            </a:r>
            <a:r>
              <a:rPr lang="sl-SI" sz="2200" dirty="0" smtClean="0"/>
              <a:t>, </a:t>
            </a:r>
            <a:r>
              <a:rPr lang="sl-SI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</a:t>
            </a:r>
            <a:r>
              <a:rPr lang="sl-SI" sz="2200" dirty="0" smtClean="0"/>
              <a:t>).</a:t>
            </a:r>
          </a:p>
        </p:txBody>
      </p:sp>
      <p:pic>
        <p:nvPicPr>
          <p:cNvPr id="60418" name="Picture 2" descr="File:Public-Key-Infrastructur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611720"/>
            <a:ext cx="4464496" cy="315863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58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Kriptografija z javnimi ključi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968552"/>
          </a:xfrm>
        </p:spPr>
        <p:txBody>
          <a:bodyPr>
            <a:noAutofit/>
          </a:bodyPr>
          <a:lstStyle/>
          <a:p>
            <a:r>
              <a:rPr lang="sl-SI" sz="2000" dirty="0" smtClean="0"/>
              <a:t>Algoritmi za kriptiranje z javnimi ključi so asimetrični, E= enkripcijski ključ, D= dekripcijski ključ, velja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/>
              </a:rPr>
              <a:t>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</a:p>
          <a:p>
            <a:r>
              <a:rPr lang="sl-SI" sz="2000" dirty="0" smtClean="0"/>
              <a:t>Ključa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sl-SI" sz="2000" dirty="0" smtClean="0"/>
              <a:t> in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r>
              <a:rPr lang="sl-SI" sz="2000" dirty="0" smtClean="0"/>
              <a:t> morata izpolnjevati naslednje zahteve glede kriptiranja sporočila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sl-SI" sz="2000" dirty="0" smtClean="0"/>
              <a:t>:</a:t>
            </a:r>
            <a:br>
              <a:rPr lang="sl-SI" sz="2000" dirty="0" smtClean="0"/>
            </a:br>
            <a:endParaRPr lang="sl-SI" sz="2000" dirty="0" smtClean="0"/>
          </a:p>
          <a:p>
            <a:pPr marL="880110" lvl="1" indent="-514350">
              <a:buFont typeface="+mj-lt"/>
              <a:buAutoNum type="arabicPeriod"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D(E(S)) = D(E(S)) = S</a:t>
            </a:r>
          </a:p>
          <a:p>
            <a:pPr marL="880110" lvl="1" indent="-514350">
              <a:buFont typeface="+mj-lt"/>
              <a:buAutoNum type="arabicPeriod"/>
            </a:pPr>
            <a:r>
              <a:rPr lang="sl-SI" sz="2000" dirty="0" smtClean="0"/>
              <a:t>Iz znanih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sl-SI" sz="2000" dirty="0" smtClean="0"/>
              <a:t> in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E(S)</a:t>
            </a:r>
            <a:r>
              <a:rPr lang="sl-SI" sz="2000" dirty="0" smtClean="0"/>
              <a:t> mora biti nemogoče ugotoviti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r>
              <a:rPr lang="sl-SI" sz="2000" dirty="0" smtClean="0"/>
              <a:t>.</a:t>
            </a:r>
          </a:p>
          <a:p>
            <a:pPr marL="880110" lvl="1" indent="-514350">
              <a:buFont typeface="+mj-lt"/>
              <a:buAutoNum type="arabicPeriod"/>
            </a:pPr>
            <a:r>
              <a:rPr lang="sl-SI" sz="2000" dirty="0" smtClean="0"/>
              <a:t>Iz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sl-SI" sz="2000" dirty="0" smtClean="0"/>
              <a:t> mora biti zelo težko / nemogoče ugotoviti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r>
              <a:rPr lang="sl-SI" sz="2000" dirty="0" smtClean="0"/>
              <a:t>.</a:t>
            </a:r>
          </a:p>
          <a:p>
            <a:pPr marL="880110" lvl="1" indent="-514350">
              <a:buNone/>
            </a:pPr>
            <a:endParaRPr lang="sl-SI" sz="2000" dirty="0" smtClean="0"/>
          </a:p>
          <a:p>
            <a:r>
              <a:rPr lang="sl-SI" sz="2000" dirty="0" smtClean="0"/>
              <a:t>Najbolj znan algoritem je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RSA</a:t>
            </a:r>
            <a:r>
              <a:rPr lang="sl-SI" sz="2000" dirty="0" smtClean="0"/>
              <a:t> (Rivest, Shamir, Adelman). RSA uporablja velika praštevila za določitev D in E, postopek kriptiranja/dekriptiranja pa je enak računanju ostanka pri deljenju s produktom teh praštevil.</a:t>
            </a:r>
          </a:p>
          <a:p>
            <a:pPr>
              <a:buNone/>
            </a:pP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Problem: distribucija ključev, počasnost.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59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Obveznosti predmeta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/>
          </a:bodyPr>
          <a:lstStyle/>
          <a:p>
            <a:pPr>
              <a:buNone/>
              <a:tabLst>
                <a:tab pos="6457950" algn="r"/>
              </a:tabLst>
            </a:pPr>
            <a:r>
              <a:rPr lang="sl-SI" sz="2800" dirty="0" smtClean="0"/>
              <a:t>Pri oceni se še upošteva:</a:t>
            </a:r>
            <a:endParaRPr lang="sl-SI" sz="1600" dirty="0" smtClean="0"/>
          </a:p>
          <a:p>
            <a:pPr marL="628650" indent="-273050">
              <a:tabLst>
                <a:tab pos="7623175" algn="r"/>
              </a:tabLst>
            </a:pPr>
            <a:r>
              <a:rPr lang="sl-SI" dirty="0" smtClean="0"/>
              <a:t>sodelovanje na forumih</a:t>
            </a:r>
          </a:p>
          <a:p>
            <a:pPr marL="628650" indent="-273050">
              <a:tabLst>
                <a:tab pos="7623175" algn="r"/>
              </a:tabLst>
            </a:pPr>
            <a:r>
              <a:rPr lang="sl-SI" dirty="0" smtClean="0"/>
              <a:t>dopolnjevanje zapiskov</a:t>
            </a:r>
          </a:p>
          <a:p>
            <a:pPr marL="628650" indent="-273050">
              <a:tabLst>
                <a:tab pos="7623175" algn="r"/>
              </a:tabLst>
            </a:pPr>
            <a:r>
              <a:rPr lang="sl-SI" dirty="0" smtClean="0"/>
              <a:t>pomoč kolegom</a:t>
            </a:r>
          </a:p>
          <a:p>
            <a:pPr marL="628650" indent="-273050">
              <a:tabLst>
                <a:tab pos="7623175" algn="r"/>
              </a:tabLst>
            </a:pPr>
            <a:r>
              <a:rPr lang="sl-SI" dirty="0" smtClean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601402" y="4619575"/>
            <a:ext cx="12625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dirty="0" smtClean="0">
                <a:solidFill>
                  <a:srgbClr val="002060"/>
                </a:solidFill>
                <a:latin typeface="+mj-lt"/>
              </a:rPr>
              <a:t>SPOROČILO</a:t>
            </a:r>
          </a:p>
          <a:p>
            <a:pPr algn="ctr"/>
            <a:r>
              <a:rPr lang="sl-SI" dirty="0" smtClean="0">
                <a:solidFill>
                  <a:srgbClr val="002060"/>
                </a:solidFill>
                <a:latin typeface="+mj-lt"/>
              </a:rPr>
              <a:t>S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3718226" y="4559250"/>
            <a:ext cx="1218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dirty="0" smtClean="0">
                <a:solidFill>
                  <a:srgbClr val="002060"/>
                </a:solidFill>
                <a:latin typeface="+mj-lt"/>
              </a:rPr>
              <a:t>kriptogram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1990" name="Picture 5" descr="Ali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7913" y="3805188"/>
            <a:ext cx="5111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2109788" y="4505275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177486" y="4565600"/>
            <a:ext cx="12330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+mj-lt"/>
              </a:rPr>
              <a:t>enkripcijski</a:t>
            </a:r>
          </a:p>
          <a:p>
            <a:pPr algn="ctr"/>
            <a:r>
              <a:rPr lang="sl-SI" dirty="0" smtClean="0">
                <a:solidFill>
                  <a:schemeClr val="bg1"/>
                </a:solidFill>
                <a:latin typeface="+mj-lt"/>
              </a:rPr>
              <a:t>algoritem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993" name="Rectangle 8"/>
          <p:cNvSpPr>
            <a:spLocks noChangeArrowheads="1"/>
          </p:cNvSpPr>
          <p:nvPr/>
        </p:nvSpPr>
        <p:spPr bwMode="auto">
          <a:xfrm>
            <a:off x="5330825" y="4517975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5427202" y="4627046"/>
            <a:ext cx="12330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+mj-lt"/>
              </a:rPr>
              <a:t>dekripcijski</a:t>
            </a:r>
          </a:p>
          <a:p>
            <a:pPr algn="ctr"/>
            <a:r>
              <a:rPr lang="sl-SI" dirty="0" smtClean="0">
                <a:solidFill>
                  <a:schemeClr val="bg1"/>
                </a:solidFill>
                <a:latin typeface="+mj-lt"/>
              </a:rPr>
              <a:t>algoritem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995" name="Line 10"/>
          <p:cNvSpPr>
            <a:spLocks noChangeShapeType="1"/>
          </p:cNvSpPr>
          <p:nvPr/>
        </p:nvSpPr>
        <p:spPr bwMode="auto">
          <a:xfrm flipV="1">
            <a:off x="3530600" y="4913263"/>
            <a:ext cx="1809750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6473825" y="2420888"/>
            <a:ext cx="1762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800" dirty="0" smtClean="0">
                <a:latin typeface="+mj-lt"/>
              </a:rPr>
              <a:t>Brankov</a:t>
            </a:r>
            <a:r>
              <a:rPr lang="en-US" sz="1800" dirty="0" smtClean="0">
                <a:latin typeface="+mj-lt"/>
              </a:rPr>
              <a:t> </a:t>
            </a:r>
            <a:r>
              <a:rPr lang="sl-SI" u="sng" dirty="0" smtClean="0">
                <a:latin typeface="+mj-lt"/>
              </a:rPr>
              <a:t>javni</a:t>
            </a:r>
            <a:r>
              <a:rPr lang="sl-SI" dirty="0" smtClean="0">
                <a:latin typeface="+mj-lt"/>
              </a:rPr>
              <a:t> ključ E</a:t>
            </a:r>
            <a:r>
              <a:rPr lang="sl-SI" baseline="-25000" dirty="0" smtClean="0">
                <a:latin typeface="+mj-lt"/>
              </a:rPr>
              <a:t>B</a:t>
            </a:r>
            <a:endParaRPr lang="en-US" sz="1800" baseline="-25000" dirty="0">
              <a:latin typeface="+mj-lt"/>
            </a:endParaRPr>
          </a:p>
        </p:txBody>
      </p:sp>
      <p:pic>
        <p:nvPicPr>
          <p:cNvPr id="41997" name="Picture 12" descr="Bo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8963" y="3822650"/>
            <a:ext cx="6651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611560" y="4943425"/>
            <a:ext cx="142837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1999" name="Line 14"/>
          <p:cNvSpPr>
            <a:spLocks noChangeShapeType="1"/>
          </p:cNvSpPr>
          <p:nvPr/>
        </p:nvSpPr>
        <p:spPr bwMode="auto">
          <a:xfrm>
            <a:off x="6750050" y="4898975"/>
            <a:ext cx="163837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pic>
        <p:nvPicPr>
          <p:cNvPr id="42000" name="Picture 15" descr="BS00768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5516563" y="2563763"/>
            <a:ext cx="458787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1" name="Text Box 16"/>
          <p:cNvSpPr txBox="1">
            <a:spLocks noChangeArrowheads="1"/>
          </p:cNvSpPr>
          <p:nvPr/>
        </p:nvSpPr>
        <p:spPr bwMode="auto">
          <a:xfrm>
            <a:off x="6516216" y="4554488"/>
            <a:ext cx="2229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solidFill>
                  <a:srgbClr val="002060"/>
                </a:solidFill>
                <a:latin typeface="+mj-lt"/>
              </a:rPr>
              <a:t>berljivo sporočilo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2019" name="Text Box 18"/>
          <p:cNvSpPr txBox="1">
            <a:spLocks noChangeArrowheads="1"/>
          </p:cNvSpPr>
          <p:nvPr/>
        </p:nvSpPr>
        <p:spPr bwMode="auto">
          <a:xfrm>
            <a:off x="4053666" y="4897388"/>
            <a:ext cx="627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dirty="0" smtClean="0">
                <a:solidFill>
                  <a:srgbClr val="002060"/>
                </a:solidFill>
                <a:latin typeface="+mj-lt"/>
              </a:rPr>
              <a:t>E</a:t>
            </a:r>
            <a:r>
              <a:rPr lang="sl-SI" baseline="-25000" dirty="0" smtClean="0">
                <a:solidFill>
                  <a:srgbClr val="002060"/>
                </a:solidFill>
                <a:latin typeface="+mj-lt"/>
              </a:rPr>
              <a:t>B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(</a:t>
            </a:r>
            <a:r>
              <a:rPr lang="sl-SI" dirty="0" smtClean="0">
                <a:solidFill>
                  <a:srgbClr val="002060"/>
                </a:solidFill>
                <a:latin typeface="+mj-lt"/>
              </a:rPr>
              <a:t>S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)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2003" name="Text Box 21"/>
          <p:cNvSpPr txBox="1">
            <a:spLocks noChangeArrowheads="1"/>
          </p:cNvSpPr>
          <p:nvPr/>
        </p:nvSpPr>
        <p:spPr bwMode="auto">
          <a:xfrm>
            <a:off x="6036059" y="2481213"/>
            <a:ext cx="380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dirty="0" smtClean="0">
                <a:solidFill>
                  <a:srgbClr val="FF0000"/>
                </a:solidFill>
                <a:latin typeface="+mj-lt"/>
              </a:rPr>
              <a:t>E</a:t>
            </a:r>
            <a:r>
              <a:rPr lang="sl-SI" baseline="-25000" dirty="0" smtClean="0">
                <a:solidFill>
                  <a:srgbClr val="FF0000"/>
                </a:solidFill>
                <a:latin typeface="+mj-lt"/>
              </a:rPr>
              <a:t>B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006" name="Text Box 24"/>
          <p:cNvSpPr txBox="1">
            <a:spLocks noChangeArrowheads="1"/>
          </p:cNvSpPr>
          <p:nvPr/>
        </p:nvSpPr>
        <p:spPr bwMode="auto">
          <a:xfrm>
            <a:off x="6470650" y="3098750"/>
            <a:ext cx="1762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dirty="0" smtClean="0">
                <a:latin typeface="+mj-lt"/>
              </a:rPr>
              <a:t>Brankov</a:t>
            </a:r>
            <a:r>
              <a:rPr lang="en-US" dirty="0" smtClean="0">
                <a:latin typeface="+mj-lt"/>
              </a:rPr>
              <a:t> </a:t>
            </a:r>
            <a:r>
              <a:rPr lang="sl-SI" u="sng" dirty="0" smtClean="0">
                <a:latin typeface="+mj-lt"/>
              </a:rPr>
              <a:t>zasebni</a:t>
            </a:r>
            <a:r>
              <a:rPr lang="sl-SI" dirty="0" smtClean="0">
                <a:latin typeface="+mj-lt"/>
              </a:rPr>
              <a:t> ključ D</a:t>
            </a:r>
            <a:r>
              <a:rPr lang="sl-SI" baseline="-25000" dirty="0" smtClean="0">
                <a:latin typeface="+mj-lt"/>
              </a:rPr>
              <a:t>B</a:t>
            </a:r>
            <a:endParaRPr lang="en-US" baseline="-25000" dirty="0">
              <a:latin typeface="+mj-lt"/>
            </a:endParaRPr>
          </a:p>
        </p:txBody>
      </p:sp>
      <p:pic>
        <p:nvPicPr>
          <p:cNvPr id="42007" name="Picture 25" descr="BS00768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5513388" y="3236863"/>
            <a:ext cx="5429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8" name="Text Box 26"/>
          <p:cNvSpPr txBox="1">
            <a:spLocks noChangeArrowheads="1"/>
          </p:cNvSpPr>
          <p:nvPr/>
        </p:nvSpPr>
        <p:spPr bwMode="auto">
          <a:xfrm>
            <a:off x="6003906" y="3171775"/>
            <a:ext cx="463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dirty="0" smtClean="0">
                <a:solidFill>
                  <a:srgbClr val="FF0000"/>
                </a:solidFill>
                <a:latin typeface="+mj-lt"/>
              </a:rPr>
              <a:t>D</a:t>
            </a:r>
            <a:r>
              <a:rPr lang="sl-SI" baseline="-25000" dirty="0" smtClean="0">
                <a:solidFill>
                  <a:srgbClr val="FF0000"/>
                </a:solidFill>
                <a:latin typeface="+mj-lt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6923213" y="4926037"/>
            <a:ext cx="13211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dirty="0" smtClean="0">
                <a:solidFill>
                  <a:srgbClr val="002060"/>
                </a:solidFill>
                <a:latin typeface="+mj-lt"/>
              </a:rPr>
              <a:t>S = D</a:t>
            </a:r>
            <a:r>
              <a:rPr lang="sl-SI" baseline="-25000" dirty="0" smtClean="0">
                <a:solidFill>
                  <a:srgbClr val="002060"/>
                </a:solidFill>
                <a:latin typeface="+mj-lt"/>
              </a:rPr>
              <a:t>B</a:t>
            </a:r>
            <a:r>
              <a:rPr lang="sl-SI" dirty="0" smtClean="0">
                <a:solidFill>
                  <a:srgbClr val="002060"/>
                </a:solidFill>
                <a:latin typeface="+mj-lt"/>
              </a:rPr>
              <a:t>(E</a:t>
            </a:r>
            <a:r>
              <a:rPr lang="sl-SI" baseline="-25000" dirty="0" smtClean="0">
                <a:solidFill>
                  <a:srgbClr val="002060"/>
                </a:solidFill>
                <a:latin typeface="+mj-lt"/>
              </a:rPr>
              <a:t>B</a:t>
            </a:r>
            <a:r>
              <a:rPr lang="sl-SI" dirty="0" smtClean="0">
                <a:solidFill>
                  <a:srgbClr val="002060"/>
                </a:solidFill>
                <a:latin typeface="+mj-lt"/>
              </a:rPr>
              <a:t>(S))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2012" name="Freeform 35"/>
          <p:cNvSpPr>
            <a:spLocks/>
          </p:cNvSpPr>
          <p:nvPr/>
        </p:nvSpPr>
        <p:spPr bwMode="auto">
          <a:xfrm>
            <a:off x="3001963" y="2697113"/>
            <a:ext cx="2393950" cy="1754187"/>
          </a:xfrm>
          <a:custGeom>
            <a:avLst/>
            <a:gdLst>
              <a:gd name="T0" fmla="*/ 2147483647 w 1508"/>
              <a:gd name="T1" fmla="*/ 0 h 1105"/>
              <a:gd name="T2" fmla="*/ 0 w 1508"/>
              <a:gd name="T3" fmla="*/ 0 h 1105"/>
              <a:gd name="T4" fmla="*/ 2147483647 w 1508"/>
              <a:gd name="T5" fmla="*/ 2147483647 h 1105"/>
              <a:gd name="T6" fmla="*/ 0 60000 65536"/>
              <a:gd name="T7" fmla="*/ 0 60000 65536"/>
              <a:gd name="T8" fmla="*/ 0 60000 65536"/>
              <a:gd name="T9" fmla="*/ 0 w 1508"/>
              <a:gd name="T10" fmla="*/ 0 h 1105"/>
              <a:gd name="T11" fmla="*/ 1508 w 1508"/>
              <a:gd name="T12" fmla="*/ 1105 h 1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8" h="1105">
                <a:moveTo>
                  <a:pt x="1508" y="0"/>
                </a:moveTo>
                <a:lnTo>
                  <a:pt x="0" y="0"/>
                </a:lnTo>
                <a:lnTo>
                  <a:pt x="5" y="1105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2013" name="Freeform 36"/>
          <p:cNvSpPr>
            <a:spLocks/>
          </p:cNvSpPr>
          <p:nvPr/>
        </p:nvSpPr>
        <p:spPr bwMode="auto">
          <a:xfrm>
            <a:off x="5446713" y="3370213"/>
            <a:ext cx="330200" cy="1074737"/>
          </a:xfrm>
          <a:custGeom>
            <a:avLst/>
            <a:gdLst>
              <a:gd name="T0" fmla="*/ 2147483647 w 184"/>
              <a:gd name="T1" fmla="*/ 0 h 1113"/>
              <a:gd name="T2" fmla="*/ 0 w 184"/>
              <a:gd name="T3" fmla="*/ 2147483647 h 1113"/>
              <a:gd name="T4" fmla="*/ 2147483647 w 184"/>
              <a:gd name="T5" fmla="*/ 2147483647 h 1113"/>
              <a:gd name="T6" fmla="*/ 0 60000 65536"/>
              <a:gd name="T7" fmla="*/ 0 60000 65536"/>
              <a:gd name="T8" fmla="*/ 0 60000 65536"/>
              <a:gd name="T9" fmla="*/ 0 w 184"/>
              <a:gd name="T10" fmla="*/ 0 h 1113"/>
              <a:gd name="T11" fmla="*/ 184 w 184"/>
              <a:gd name="T12" fmla="*/ 1113 h 1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1113">
                <a:moveTo>
                  <a:pt x="184" y="0"/>
                </a:moveTo>
                <a:lnTo>
                  <a:pt x="0" y="8"/>
                </a:lnTo>
                <a:lnTo>
                  <a:pt x="5" y="1113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Kriptografija z javnimi ključi </a:t>
            </a:r>
            <a:endParaRPr lang="sl-SI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60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19256" cy="4536504"/>
          </a:xfrm>
        </p:spPr>
        <p:txBody>
          <a:bodyPr>
            <a:noAutofit/>
          </a:bodyPr>
          <a:lstStyle/>
          <a:p>
            <a:r>
              <a:rPr lang="sl-SI" sz="2400" dirty="0" smtClean="0"/>
              <a:t>Denimo, da poznamo javni ključ neke osebe (določen z dvojico števil (n, e). Za ugotavljanje zasebnega ključa d moramo poznati delitelje števila n. Iskanje deliteljev nekega velikega števila pa je težko ali neizvedljivo z današnjimi računskimi kapacitetami.</a:t>
            </a:r>
          </a:p>
          <a:p>
            <a:endParaRPr lang="sl-SI" sz="2400" dirty="0" smtClean="0"/>
          </a:p>
          <a:p>
            <a:r>
              <a:rPr lang="sl-SI" sz="2400" dirty="0" smtClean="0"/>
              <a:t>Kako poiskati dovolj velika praštevila?</a:t>
            </a:r>
          </a:p>
          <a:p>
            <a:pPr lvl="1"/>
            <a:r>
              <a:rPr lang="sl-SI" sz="2400" dirty="0" smtClean="0"/>
              <a:t>večkrat izvedemo</a:t>
            </a:r>
            <a:r>
              <a:rPr lang="sl-SI" sz="2400" dirty="0" smtClean="0"/>
              <a:t> ,,ugibanje</a:t>
            </a:r>
            <a:r>
              <a:rPr lang="sl-SI" sz="2400" dirty="0" smtClean="0"/>
              <a:t>’’</a:t>
            </a:r>
            <a:r>
              <a:rPr lang="sl-SI" sz="2400" dirty="0" smtClean="0"/>
              <a:t>: </a:t>
            </a:r>
            <a:r>
              <a:rPr lang="sl-SI" sz="2400" dirty="0" smtClean="0"/>
              <a:t>generiramo veliko število, nato ga testiramo, ali je praštevilo,</a:t>
            </a:r>
          </a:p>
          <a:p>
            <a:pPr lvl="1"/>
            <a:r>
              <a:rPr lang="sl-SI" sz="2400" dirty="0" smtClean="0"/>
              <a:t>za testiranje praštevil obstajajo danes učinkoviti algoritmi.</a:t>
            </a:r>
            <a:endParaRPr lang="en-US" sz="24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2344"/>
          </a:xfrm>
        </p:spPr>
        <p:txBody>
          <a:bodyPr>
            <a:normAutofit/>
          </a:bodyPr>
          <a:lstStyle/>
          <a:p>
            <a:r>
              <a:rPr lang="sl-SI" dirty="0" smtClean="0"/>
              <a:t>Zakaj je RSA varen?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61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Integriteta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lnSpcReduction="10000"/>
          </a:bodyPr>
          <a:lstStyle/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Integriteta uporabnikov</a:t>
            </a:r>
            <a:r>
              <a:rPr lang="sl-SI" sz="2000" dirty="0" smtClean="0"/>
              <a:t>: dokazuje, kdo je sporočilo poslal in da sporočilo bere le pravi prejemnik. Sporočilo 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sl-SI" sz="2000" dirty="0" smtClean="0"/>
              <a:t>, ki ga uporabnik A pošlje B kriptiramo</a:t>
            </a:r>
            <a:br>
              <a:rPr lang="sl-SI" sz="2000" dirty="0" smtClean="0"/>
            </a:br>
            <a:r>
              <a:rPr lang="sl-SI" sz="2000" dirty="0" smtClean="0"/>
              <a:t>			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sl-SI" sz="2000" b="1" baseline="-25000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(D</a:t>
            </a:r>
            <a:r>
              <a:rPr lang="sl-SI" sz="2000" b="1" baseline="-250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(S)) = XXX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in odkriptiramo:  	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sl-SI" sz="2000" b="1" baseline="-25000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(XXX) = D</a:t>
            </a:r>
            <a:r>
              <a:rPr lang="sl-SI" sz="2000" b="1" baseline="-25000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(E</a:t>
            </a:r>
            <a:r>
              <a:rPr lang="sl-SI" sz="2000" b="1" baseline="-25000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(D</a:t>
            </a:r>
            <a:r>
              <a:rPr lang="sl-SI" sz="2000" b="1" baseline="-250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(S))) =  D</a:t>
            </a:r>
            <a:r>
              <a:rPr lang="sl-SI" sz="2000" b="1" baseline="-250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(S); E</a:t>
            </a:r>
            <a:r>
              <a:rPr lang="sl-SI" sz="2000" b="1" baseline="-250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(D</a:t>
            </a:r>
            <a:r>
              <a:rPr lang="sl-SI" sz="2000" b="1" baseline="-250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(S)) = S</a:t>
            </a:r>
            <a:endParaRPr lang="sl-SI" sz="1600" b="1" dirty="0" smtClean="0">
              <a:latin typeface="Courier New" pitchFamily="49" charset="0"/>
              <a:cs typeface="Courier New" pitchFamily="49" charset="0"/>
            </a:endParaRPr>
          </a:p>
          <a:p>
            <a:endParaRPr lang="sl-SI" sz="2000" dirty="0" smtClean="0"/>
          </a:p>
          <a:p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Integriteta sporočila</a:t>
            </a:r>
            <a:r>
              <a:rPr lang="sl-SI" sz="2000" dirty="0" smtClean="0"/>
              <a:t>: dokazuje, da sporočilo (tudi nekriptirano!) ni  bilo spremenjeno. Uporabljajo se zgoščevalne funkcij, ki izračunajo podpis sporočila 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sig(S)</a:t>
            </a:r>
            <a:r>
              <a:rPr lang="sl-SI" sz="2000" dirty="0" smtClean="0"/>
              <a:t>. To vrednost podpišemo z mehanizmom elektronskega podpisa</a:t>
            </a:r>
            <a:br>
              <a:rPr lang="sl-SI" sz="2000" dirty="0" smtClean="0"/>
            </a:br>
            <a:r>
              <a:rPr lang="sl-SI" sz="2000" dirty="0" smtClean="0"/>
              <a:t>			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sl-SI" sz="2000" b="1" baseline="-250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(sig(S)) = sss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in 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sss</a:t>
            </a:r>
            <a:r>
              <a:rPr lang="sl-SI" sz="2000" dirty="0" smtClean="0"/>
              <a:t> pošljemo skupaj s (kriptiranim) originalnih sporočilom 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XXX</a:t>
            </a:r>
            <a:r>
              <a:rPr lang="sl-SI" sz="2000" dirty="0" smtClean="0"/>
              <a:t>: (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XXX</a:t>
            </a:r>
            <a:r>
              <a:rPr lang="sl-SI" sz="2000" dirty="0" smtClean="0"/>
              <a:t>, 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sss</a:t>
            </a:r>
            <a:r>
              <a:rPr lang="sl-SI" sz="2000" dirty="0" smtClean="0"/>
              <a:t>) Prejemnik odkriptira 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XXX </a:t>
            </a:r>
            <a:r>
              <a:rPr lang="sl-SI" sz="2000" dirty="0" smtClean="0"/>
              <a:t>v 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sl-SI" sz="2000" dirty="0" smtClean="0"/>
              <a:t>, ponovno izračuna 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sig(S)</a:t>
            </a:r>
            <a:r>
              <a:rPr lang="sl-SI" sz="2000" dirty="0" smtClean="0"/>
              <a:t> in preveri, ali 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sss = sig(S).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62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Certifikati</a:t>
            </a:r>
            <a:endParaRPr lang="en-US" dirty="0" smtClean="0"/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5050904" cy="4608512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sl-SI" sz="2000" dirty="0" smtClean="0"/>
              <a:t>Sistem PKI vsebuje certifikacijske agencije (angl. certification authority), ki izdajajo, hranijo in preklicujejo certifikate.</a:t>
            </a:r>
          </a:p>
          <a:p>
            <a:pPr>
              <a:spcBef>
                <a:spcPts val="1800"/>
              </a:spcBef>
            </a:pPr>
            <a:r>
              <a:rPr lang="sl-SI" sz="2000" dirty="0" smtClean="0"/>
              <a:t>Certifikati so definirani s standardom </a:t>
            </a:r>
            <a:r>
              <a:rPr lang="en-US" sz="2000" dirty="0" smtClean="0"/>
              <a:t>X.509 (RFC 2459)</a:t>
            </a:r>
          </a:p>
          <a:p>
            <a:pPr>
              <a:spcBef>
                <a:spcPts val="1800"/>
              </a:spcBef>
            </a:pPr>
            <a:r>
              <a:rPr lang="sl-SI" sz="2000" dirty="0" smtClean="0"/>
              <a:t>Certifikat vsebuje</a:t>
            </a:r>
            <a:endParaRPr lang="en-US" sz="2000" dirty="0" smtClean="0"/>
          </a:p>
          <a:p>
            <a:pPr lvl="1"/>
            <a:r>
              <a:rPr lang="sl-SI" sz="1800" dirty="0" smtClean="0"/>
              <a:t>naziv izdajatelja,</a:t>
            </a:r>
            <a:endParaRPr lang="en-US" sz="1800" dirty="0" smtClean="0"/>
          </a:p>
          <a:p>
            <a:pPr lvl="1"/>
            <a:r>
              <a:rPr lang="sl-SI" sz="1800" dirty="0" smtClean="0"/>
              <a:t>ime osebe, naslov, ime domene in druge osebne podatke,</a:t>
            </a:r>
            <a:r>
              <a:rPr lang="en-US" sz="1800" dirty="0" smtClean="0"/>
              <a:t> </a:t>
            </a:r>
            <a:endParaRPr lang="sl-SI" sz="1800" dirty="0" smtClean="0"/>
          </a:p>
          <a:p>
            <a:pPr lvl="1"/>
            <a:r>
              <a:rPr lang="sl-SI" sz="1800" dirty="0" smtClean="0"/>
              <a:t>javni ključ lastnika,</a:t>
            </a:r>
          </a:p>
          <a:p>
            <a:pPr lvl="1"/>
            <a:r>
              <a:rPr lang="sl-SI" sz="1800" dirty="0" smtClean="0"/>
              <a:t>digitalni podpis (podpisan z zasebnim ključem izdajatelja),</a:t>
            </a:r>
          </a:p>
        </p:txBody>
      </p:sp>
      <p:pic>
        <p:nvPicPr>
          <p:cNvPr id="106498" name="Picture 2" descr="http://download.oracle.com/docs/cd/B14099_19/idmanage.1012/b14080/img/fakece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060848"/>
            <a:ext cx="3285968" cy="388049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63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Naslednjič gremo naprej!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91744"/>
          </a:xfrm>
        </p:spPr>
        <p:txBody>
          <a:bodyPr/>
          <a:lstStyle/>
          <a:p>
            <a:r>
              <a:rPr lang="sl-SI" dirty="0" smtClean="0"/>
              <a:t>priključitev računalnika na omrežje</a:t>
            </a:r>
          </a:p>
          <a:p>
            <a:r>
              <a:rPr lang="sl-SI" dirty="0" smtClean="0"/>
              <a:t>zagon računalnika: protokola DHCP in BOOTP</a:t>
            </a:r>
          </a:p>
          <a:p>
            <a:r>
              <a:rPr lang="sl-SI" dirty="0" smtClean="0"/>
              <a:t>arhitektura strežnik – odjemalec,</a:t>
            </a:r>
          </a:p>
          <a:p>
            <a:r>
              <a:rPr lang="sl-SI" dirty="0" smtClean="0"/>
              <a:t>protokol: delovanje, njegove funkcije,</a:t>
            </a:r>
          </a:p>
          <a:p>
            <a:r>
              <a:rPr lang="sl-SI" dirty="0" smtClean="0"/>
              <a:t>sled protokola</a:t>
            </a:r>
          </a:p>
        </p:txBody>
      </p:sp>
      <p:pic>
        <p:nvPicPr>
          <p:cNvPr id="95234" name="Picture 2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933056"/>
            <a:ext cx="2664296" cy="267643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64</a:t>
            </a:fld>
            <a:endParaRPr 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Literatura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 lnSpcReduction="10000"/>
          </a:bodyPr>
          <a:lstStyle/>
          <a:p>
            <a:r>
              <a:rPr lang="sl-SI" sz="2800" dirty="0" smtClean="0"/>
              <a:t>J. F. Kurose, K. W. Ross: Computer Networking, 5th edition, Addison-Wesley, 2010.</a:t>
            </a:r>
          </a:p>
          <a:p>
            <a:r>
              <a:rPr lang="sl-SI" sz="2800" dirty="0" smtClean="0"/>
              <a:t>A. Farrel: The Internet and Its Protocols: A Comparative Approach, Morgan Kaufmann, 2004.</a:t>
            </a:r>
          </a:p>
          <a:p>
            <a:r>
              <a:rPr lang="sl-SI" sz="2800" dirty="0" smtClean="0"/>
              <a:t>E. Cole: Network Security Bible, Wiley, 2nd edition, 2009.</a:t>
            </a:r>
          </a:p>
          <a:p>
            <a:r>
              <a:rPr lang="en-US" sz="2800" dirty="0" smtClean="0"/>
              <a:t>Mani Subramanian: Network Management: An introduction to principles and practice, Addison Wesley Longman, 2000</a:t>
            </a:r>
          </a:p>
          <a:p>
            <a:r>
              <a:rPr lang="en-US" sz="2800" dirty="0" err="1" smtClean="0"/>
              <a:t>RFCji</a:t>
            </a:r>
            <a:endParaRPr lang="en-US" sz="2800" dirty="0" smtClean="0"/>
          </a:p>
          <a:p>
            <a:r>
              <a:rPr lang="en-US" sz="2800" dirty="0" smtClean="0"/>
              <a:t>…</a:t>
            </a:r>
            <a:endParaRPr lang="sl-SI" sz="2800" dirty="0" smtClean="0"/>
          </a:p>
          <a:p>
            <a:endParaRPr lang="sl-SI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112264"/>
          </a:xfrm>
        </p:spPr>
        <p:txBody>
          <a:bodyPr/>
          <a:lstStyle/>
          <a:p>
            <a:r>
              <a:rPr lang="sl-SI" dirty="0" smtClean="0"/>
              <a:t>Ponovitev osnov računalniških komunikacij</a:t>
            </a:r>
            <a:endParaRPr lang="sl-S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ISO/OSI model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r>
              <a:rPr lang="sl-SI" dirty="0" smtClean="0"/>
              <a:t>model vsebuje 7 plasti, ki definirajo sloje sorodnih funkcij komunikacijskega sistema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3050572" cy="387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6056" y="2924944"/>
            <a:ext cx="2448272" cy="35932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sl-SI" dirty="0" smtClean="0"/>
              <a:t>aplikacijska plast</a:t>
            </a:r>
          </a:p>
          <a:p>
            <a:pPr>
              <a:lnSpc>
                <a:spcPts val="3900"/>
              </a:lnSpc>
            </a:pPr>
            <a:r>
              <a:rPr lang="sl-SI" dirty="0" smtClean="0"/>
              <a:t>predstavitvena plast</a:t>
            </a:r>
          </a:p>
          <a:p>
            <a:pPr>
              <a:lnSpc>
                <a:spcPts val="3900"/>
              </a:lnSpc>
            </a:pPr>
            <a:r>
              <a:rPr lang="sl-SI" dirty="0" smtClean="0"/>
              <a:t>sejna plast</a:t>
            </a:r>
          </a:p>
          <a:p>
            <a:pPr>
              <a:lnSpc>
                <a:spcPts val="3900"/>
              </a:lnSpc>
            </a:pPr>
            <a:r>
              <a:rPr lang="sl-SI" dirty="0" smtClean="0"/>
              <a:t>transportna plast</a:t>
            </a:r>
          </a:p>
          <a:p>
            <a:pPr>
              <a:lnSpc>
                <a:spcPts val="3900"/>
              </a:lnSpc>
            </a:pPr>
            <a:r>
              <a:rPr lang="sl-SI" dirty="0" smtClean="0"/>
              <a:t>omrežna plast</a:t>
            </a:r>
          </a:p>
          <a:p>
            <a:pPr>
              <a:lnSpc>
                <a:spcPts val="3900"/>
              </a:lnSpc>
            </a:pPr>
            <a:r>
              <a:rPr lang="sl-SI" dirty="0" smtClean="0"/>
              <a:t>povezavna plast</a:t>
            </a:r>
          </a:p>
          <a:p>
            <a:pPr>
              <a:lnSpc>
                <a:spcPts val="3900"/>
              </a:lnSpc>
            </a:pPr>
            <a:r>
              <a:rPr lang="sl-SI" dirty="0" smtClean="0"/>
              <a:t>fizična plast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1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33756</TotalTime>
  <Words>4222</Words>
  <Application>Microsoft Macintosh PowerPoint</Application>
  <PresentationFormat>On-screen Show (4:3)</PresentationFormat>
  <Paragraphs>820</Paragraphs>
  <Slides>64</Slides>
  <Notes>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Flow</vt:lpstr>
      <vt:lpstr>Clip</vt:lpstr>
      <vt:lpstr>Komunikacijski protokoli in omrežna varnost</vt:lpstr>
      <vt:lpstr>Komunikacijski protokoli in omrežna varnost</vt:lpstr>
      <vt:lpstr>Vsebina predmeta</vt:lpstr>
      <vt:lpstr>Vsebina predmeta - okvirni načrt</vt:lpstr>
      <vt:lpstr>Obveznosti predmeta</vt:lpstr>
      <vt:lpstr>Obveznosti predmeta</vt:lpstr>
      <vt:lpstr>Literatura</vt:lpstr>
      <vt:lpstr>Ponovitev osnov računalniških komunikacij</vt:lpstr>
      <vt:lpstr>ISO/OSI model</vt:lpstr>
      <vt:lpstr>ISO/OSI model</vt:lpstr>
      <vt:lpstr>Analogija: pogovor med dvema filozofoma</vt:lpstr>
      <vt:lpstr>ISO/OSI model</vt:lpstr>
      <vt:lpstr>OSI plasti: podrobneje</vt:lpstr>
      <vt:lpstr>OSI plasti</vt:lpstr>
      <vt:lpstr>OSI plasti</vt:lpstr>
      <vt:lpstr>OSI plasti</vt:lpstr>
      <vt:lpstr>OSI plasti</vt:lpstr>
      <vt:lpstr>OSI plasti</vt:lpstr>
      <vt:lpstr>OSI model in model TCP/IP</vt:lpstr>
      <vt:lpstr>Enkapsulacija</vt:lpstr>
      <vt:lpstr>Omrežna in transportna plast: podrobneje</vt:lpstr>
      <vt:lpstr>Funkcije omrežne plasti</vt:lpstr>
      <vt:lpstr>Usmerjevalniki</vt:lpstr>
      <vt:lpstr>Primerjava aktivne opreme</vt:lpstr>
      <vt:lpstr>IPv4</vt:lpstr>
      <vt:lpstr>Vaja! </vt:lpstr>
      <vt:lpstr>IPv6</vt:lpstr>
      <vt:lpstr>Primerjava IPv4 in IPv6</vt:lpstr>
      <vt:lpstr>IPv6 - načini naslavljanja</vt:lpstr>
      <vt:lpstr>IPv6 - vrste unicast naslovov</vt:lpstr>
      <vt:lpstr>IPv6 – razpošiljanje (multicast)</vt:lpstr>
      <vt:lpstr>IPv6 v omrežjih IPv4</vt:lpstr>
      <vt:lpstr>Usmerjanje</vt:lpstr>
      <vt:lpstr>Funkcionalnosti</vt:lpstr>
      <vt:lpstr>Povezavno in nepovezavno</vt:lpstr>
      <vt:lpstr>TCP in UDP</vt:lpstr>
      <vt:lpstr>Slide 37</vt:lpstr>
      <vt:lpstr>Slide 38</vt:lpstr>
      <vt:lpstr>Iz preteklosti za prihodnost</vt:lpstr>
      <vt:lpstr>Primer komunikacije</vt:lpstr>
      <vt:lpstr>Primer komunikacije: spletno brskanje</vt:lpstr>
      <vt:lpstr>Slide 42</vt:lpstr>
      <vt:lpstr>Slide 43</vt:lpstr>
      <vt:lpstr>Primer komunikacije: spletno brskanje</vt:lpstr>
      <vt:lpstr>Primer komunikacije: spletno brskanje</vt:lpstr>
      <vt:lpstr>Primer komunikacije: spletno brskanje</vt:lpstr>
      <vt:lpstr>Primer komunikacije: spletno brskanje</vt:lpstr>
      <vt:lpstr>Zajem podatkov iz omrežja</vt:lpstr>
      <vt:lpstr>Zajem podatkov iz omrežja: primer DHCP</vt:lpstr>
      <vt:lpstr>Omrežna varnost</vt:lpstr>
      <vt:lpstr>Omrežna varnost</vt:lpstr>
      <vt:lpstr>Kako lahko vdiralec škoduje sistemu? </vt:lpstr>
      <vt:lpstr>Varnost: zagotavljanje zanesljivosti</vt:lpstr>
      <vt:lpstr>Elementi varne komunikacije</vt:lpstr>
      <vt:lpstr>Avtentikacija</vt:lpstr>
      <vt:lpstr>Zaupnost sporočil: kriptiranje (zakrivanje) vsebine</vt:lpstr>
      <vt:lpstr>Vrste kriptografije</vt:lpstr>
      <vt:lpstr>Kriptografija z javnimi ključi </vt:lpstr>
      <vt:lpstr>Kriptografija z javnimi ključi </vt:lpstr>
      <vt:lpstr>Kriptografija z javnimi ključi </vt:lpstr>
      <vt:lpstr>Zakaj je RSA varen?</vt:lpstr>
      <vt:lpstr>Integriteta</vt:lpstr>
      <vt:lpstr>Certifikati</vt:lpstr>
      <vt:lpstr>Naslednjič gremo naprej!</vt:lpstr>
    </vt:vector>
  </TitlesOfParts>
  <Company>UL FRI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Komunikacijski protokoli in omrežna varnost</dc:title>
  <dc:creator>Zoran Bosnić</dc:creator>
  <cp:lastModifiedBy>Andrej (Andy) Brodnik</cp:lastModifiedBy>
  <cp:revision>676</cp:revision>
  <cp:lastPrinted>2012-10-09T07:52:52Z</cp:lastPrinted>
  <dcterms:created xsi:type="dcterms:W3CDTF">2012-10-09T05:27:05Z</dcterms:created>
  <dcterms:modified xsi:type="dcterms:W3CDTF">2012-10-09T07:52:56Z</dcterms:modified>
</cp:coreProperties>
</file>