
<file path=[Content_Types].xml><?xml version="1.0" encoding="utf-8"?>
<Types xmlns="http://schemas.openxmlformats.org/package/2006/content-types">
  <Override PartName="/_rels/.rels" ContentType="application/vnd.openxmlformats-package.relationships+xml"/>
  <Override PartName="/docProps/custom.xml" ContentType="application/vnd.openxmlformats-officedocument.custom-properties+xml"/>
  <Override PartName="/docProps/core.xml" ContentType="application/vnd.openxmlformats-package.core-properties+xml"/>
  <Override PartName="/docProps/app.xml" ContentType="application/vnd.openxmlformats-officedocument.extended-properties+xml"/>
  <Override PartName="/ppt/_rels/presentation.xml.rels" ContentType="application/vnd.openxmlformats-package.relationships+xml"/>
  <Override PartName="/ppt/notesSlides/_rels/notesSlide11.xml.rels" ContentType="application/vnd.openxmlformats-package.relationships+xml"/>
  <Override PartName="/ppt/notesSlides/notesSlide11.xml" ContentType="application/vnd.openxmlformats-officedocument.presentationml.notesSlide+xml"/>
  <Override PartName="/ppt/media/image6.png" ContentType="image/png"/>
  <Override PartName="/ppt/media/image5.png" ContentType="image/png"/>
  <Override PartName="/ppt/media/image1.png" ContentType="image/png"/>
  <Override PartName="/ppt/media/image2.png" ContentType="image/png"/>
  <Override PartName="/ppt/media/image7.png" ContentType="image/png"/>
  <Override PartName="/ppt/media/image8.png" ContentType="image/png"/>
  <Override PartName="/ppt/media/image4.jpeg" ContentType="image/jpeg"/>
  <Override PartName="/ppt/media/image3.jpeg" ContentType="image/jpeg"/>
  <Override PartName="/ppt/media/image9.jpeg" ContentType="image/jpeg"/>
  <Override PartName="/ppt/media/image12.png" ContentType="image/png"/>
  <Override PartName="/ppt/media/image13.png" ContentType="image/png"/>
  <Override PartName="/ppt/media/image17.jpeg" ContentType="image/jpeg"/>
  <Override PartName="/ppt/media/image14.jpeg" ContentType="image/jpeg"/>
  <Override PartName="/ppt/media/image15.jpeg" ContentType="image/jpeg"/>
  <Override PartName="/ppt/media/image10.jpeg" ContentType="image/jpeg"/>
  <Override PartName="/ppt/media/image11.jpeg" ContentType="image/jpeg"/>
  <Override PartName="/ppt/media/image16.jpeg" ContentType="image/jpeg"/>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presentation.xml" ContentType="application/vnd.openxmlformats-officedocument.presentationml.presentation.main+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slides/slide40.xml" ContentType="application/vnd.openxmlformats-officedocument.presentationml.slide+xml"/>
  <Override PartName="/ppt/slides/slide38.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10.xml" ContentType="application/vnd.openxmlformats-officedocument.presentationml.slide+xml"/>
  <Override PartName="/ppt/slides/slide35.xml" ContentType="application/vnd.openxmlformats-officedocument.presentationml.slide+xml"/>
  <Override PartName="/ppt/slides/slide11.xml" ContentType="application/vnd.openxmlformats-officedocument.presentationml.slide+xml"/>
  <Override PartName="/ppt/slides/slide3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_rels/slide40.xml.rels" ContentType="application/vnd.openxmlformats-package.relationships+xml"/>
  <Override PartName="/ppt/slides/_rels/slide39.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2.xml.rels" ContentType="application/vnd.openxmlformats-package.relationships+xml"/>
  <Override PartName="/ppt/slides/_rels/slide34.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33.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35.xml.rels" ContentType="application/vnd.openxmlformats-package.relationships+xml"/>
  <Override PartName="/ppt/slides/_rels/slide5.xml.rels" ContentType="application/vnd.openxmlformats-package.relationships+xml"/>
  <Override PartName="/ppt/slides/_rels/slide36.xml.rels" ContentType="application/vnd.openxmlformats-package.relationships+xml"/>
  <Override PartName="/ppt/slides/_rels/slide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30.xml.rels" ContentType="application/vnd.openxmlformats-package.relationships+xml"/>
  <Override PartName="/ppt/slides/_rels/slide25.xml.rels" ContentType="application/vnd.openxmlformats-package.relationships+xml"/>
  <Override PartName="/ppt/slides/_rels/slide31.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32.xml.rels" ContentType="application/vnd.openxmlformats-package.relationships+xml"/>
  <Override PartName="/ppt/slides/_rels/slide28.xml.rels" ContentType="application/vnd.openxmlformats-package.relationships+xml"/>
  <Override PartName="/ppt/slides/_rels/slide10.xml.rels" ContentType="application/vnd.openxmlformats-package.relationships+xml"/>
  <Override PartName="/ppt/slides/_rels/slide29.xml.rels" ContentType="application/vnd.openxmlformats-package.relationships+xml"/>
  <Override PartName="/ppt/slides/slide17.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4.xml.rels" ContentType="application/vnd.openxmlformats-package.relationships+xml"/>
  <Override PartName="/ppt/slideLayouts/_rels/slideLayout12.xml.rels" ContentType="application/vnd.openxmlformats-package.relationships+xml"/>
  <Override PartName="/ppt/slideLayouts/_rels/slideLayout17.xml.rels" ContentType="application/vnd.openxmlformats-package.relationships+xml"/>
  <Override PartName="/ppt/slideLayouts/_rels/slideLayout3.xml.rels" ContentType="application/vnd.openxmlformats-package.relationships+xml"/>
  <Override PartName="/ppt/slideLayouts/_rels/slideLayout11.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8.xml.rels" ContentType="application/vnd.openxmlformats-package.relationships+xml"/>
  <Override PartName="/ppt/slideLayouts/_rels/slideLayout2.xml.rels" ContentType="application/vnd.openxmlformats-package.relationships+xml"/>
  <Override PartName="/ppt/slideLayouts/_rels/slideLayout16.xml.rels" ContentType="application/vnd.openxmlformats-package.relationships+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sldImg"/>
          </p:nvPr>
        </p:nvSpPr>
        <p:spPr>
          <a:xfrm>
            <a:off x="216000" y="812520"/>
            <a:ext cx="7127280" cy="4008960"/>
          </a:xfrm>
          <a:prstGeom prst="rect">
            <a:avLst/>
          </a:prstGeom>
        </p:spPr>
        <p:txBody>
          <a:bodyPr lIns="0" rIns="0" tIns="0" bIns="0" anchor="ctr"/>
          <a:p>
            <a:r>
              <a:rPr b="0" lang="en-US" sz="1800" spc="-1" strike="noStrike">
                <a:solidFill>
                  <a:srgbClr val="ffffff"/>
                </a:solidFill>
                <a:latin typeface="Corbel"/>
              </a:rPr>
              <a:t>Click to move the slide</a:t>
            </a:r>
            <a:endParaRPr b="0" lang="en-US" sz="1800" spc="-1" strike="noStrike">
              <a:solidFill>
                <a:srgbClr val="ffffff"/>
              </a:solidFill>
              <a:latin typeface="Corbel"/>
            </a:endParaRPr>
          </a:p>
        </p:txBody>
      </p:sp>
      <p:sp>
        <p:nvSpPr>
          <p:cNvPr id="86" name="PlaceHolder 2"/>
          <p:cNvSpPr>
            <a:spLocks noGrp="1"/>
          </p:cNvSpPr>
          <p:nvPr>
            <p:ph type="body"/>
          </p:nvPr>
        </p:nvSpPr>
        <p:spPr>
          <a:xfrm>
            <a:off x="756000" y="5078520"/>
            <a:ext cx="6047640" cy="4811040"/>
          </a:xfrm>
          <a:prstGeom prst="rect">
            <a:avLst/>
          </a:prstGeom>
        </p:spPr>
        <p:txBody>
          <a:bodyPr lIns="0" rIns="0" tIns="0" bIns="0"/>
          <a:p>
            <a:r>
              <a:rPr b="0" lang="en-US" sz="2000" spc="-1" strike="noStrike">
                <a:latin typeface="Arial"/>
              </a:rPr>
              <a:t>Click to edit the notes format</a:t>
            </a:r>
            <a:endParaRPr b="0" lang="en-US" sz="2000" spc="-1" strike="noStrike">
              <a:latin typeface="Arial"/>
            </a:endParaRPr>
          </a:p>
        </p:txBody>
      </p:sp>
      <p:sp>
        <p:nvSpPr>
          <p:cNvPr id="87" name="PlaceHolder 3"/>
          <p:cNvSpPr>
            <a:spLocks noGrp="1"/>
          </p:cNvSpPr>
          <p:nvPr>
            <p:ph type="hdr"/>
          </p:nvPr>
        </p:nvSpPr>
        <p:spPr>
          <a:xfrm>
            <a:off x="0" y="0"/>
            <a:ext cx="3280680" cy="534240"/>
          </a:xfrm>
          <a:prstGeom prst="rect">
            <a:avLst/>
          </a:prstGeom>
        </p:spPr>
        <p:txBody>
          <a:bodyPr lIns="0" rIns="0" tIns="0" bIns="0"/>
          <a:p>
            <a:r>
              <a:rPr b="0" lang="en-US" sz="1400" spc="-1" strike="noStrike">
                <a:latin typeface="Times New Roman"/>
              </a:rPr>
              <a:t> </a:t>
            </a:r>
            <a:endParaRPr b="0" lang="en-US" sz="1400" spc="-1" strike="noStrike">
              <a:latin typeface="Times New Roman"/>
            </a:endParaRPr>
          </a:p>
        </p:txBody>
      </p:sp>
      <p:sp>
        <p:nvSpPr>
          <p:cNvPr id="88" name="PlaceHolder 4"/>
          <p:cNvSpPr>
            <a:spLocks noGrp="1"/>
          </p:cNvSpPr>
          <p:nvPr>
            <p:ph type="dt"/>
          </p:nvPr>
        </p:nvSpPr>
        <p:spPr>
          <a:xfrm>
            <a:off x="4278960" y="0"/>
            <a:ext cx="3280680" cy="534240"/>
          </a:xfrm>
          <a:prstGeom prst="rect">
            <a:avLst/>
          </a:prstGeom>
        </p:spPr>
        <p:txBody>
          <a:bodyPr lIns="0" rIns="0" tIns="0" bIns="0"/>
          <a:p>
            <a:pPr algn="r"/>
            <a:r>
              <a:rPr b="0" lang="en-US" sz="1400" spc="-1" strike="noStrike">
                <a:latin typeface="Times New Roman"/>
              </a:rPr>
              <a:t> </a:t>
            </a:r>
            <a:endParaRPr b="0" lang="en-US" sz="1400" spc="-1" strike="noStrike">
              <a:latin typeface="Times New Roman"/>
            </a:endParaRPr>
          </a:p>
        </p:txBody>
      </p:sp>
      <p:sp>
        <p:nvSpPr>
          <p:cNvPr id="89" name="PlaceHolder 5"/>
          <p:cNvSpPr>
            <a:spLocks noGrp="1"/>
          </p:cNvSpPr>
          <p:nvPr>
            <p:ph type="ftr"/>
          </p:nvPr>
        </p:nvSpPr>
        <p:spPr>
          <a:xfrm>
            <a:off x="0" y="10157400"/>
            <a:ext cx="3280680" cy="534240"/>
          </a:xfrm>
          <a:prstGeom prst="rect">
            <a:avLst/>
          </a:prstGeom>
        </p:spPr>
        <p:txBody>
          <a:bodyPr lIns="0" rIns="0" tIns="0" bIns="0" anchor="b"/>
          <a:p>
            <a:r>
              <a:rPr b="0" lang="en-US" sz="1400" spc="-1" strike="noStrike">
                <a:latin typeface="Times New Roman"/>
              </a:rPr>
              <a:t> </a:t>
            </a:r>
            <a:endParaRPr b="0" lang="en-US" sz="1400" spc="-1" strike="noStrike">
              <a:latin typeface="Times New Roman"/>
            </a:endParaRPr>
          </a:p>
        </p:txBody>
      </p:sp>
      <p:sp>
        <p:nvSpPr>
          <p:cNvPr id="90" name="PlaceHolder 6"/>
          <p:cNvSpPr>
            <a:spLocks noGrp="1"/>
          </p:cNvSpPr>
          <p:nvPr>
            <p:ph type="sldNum"/>
          </p:nvPr>
        </p:nvSpPr>
        <p:spPr>
          <a:xfrm>
            <a:off x="4278960" y="10157400"/>
            <a:ext cx="3280680" cy="534240"/>
          </a:xfrm>
          <a:prstGeom prst="rect">
            <a:avLst/>
          </a:prstGeom>
        </p:spPr>
        <p:txBody>
          <a:bodyPr lIns="0" rIns="0" tIns="0" bIns="0" anchor="b"/>
          <a:p>
            <a:pPr algn="r"/>
            <a:fld id="{02E45304-5BAF-4C6D-BE16-2DB292A1F560}" type="slidenum">
              <a:rPr b="0" lang="en-US" sz="1400" spc="-1" strike="noStrike">
                <a:latin typeface="Times New Roman"/>
              </a:rPr>
              <a:t>1</a:t>
            </a:fld>
            <a:endParaRPr b="0" lang="en-US"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sldImg"/>
          </p:nvPr>
        </p:nvSpPr>
        <p:spPr>
          <a:xfrm>
            <a:off x="1143000" y="685800"/>
            <a:ext cx="4571640" cy="3428640"/>
          </a:xfrm>
          <a:prstGeom prst="rect">
            <a:avLst/>
          </a:prstGeom>
        </p:spPr>
      </p:sp>
      <p:sp>
        <p:nvSpPr>
          <p:cNvPr id="262" name="PlaceHolder 2"/>
          <p:cNvSpPr>
            <a:spLocks noGrp="1"/>
          </p:cNvSpPr>
          <p:nvPr>
            <p:ph type="body"/>
          </p:nvPr>
        </p:nvSpPr>
        <p:spPr>
          <a:xfrm>
            <a:off x="685800" y="4343400"/>
            <a:ext cx="5486040" cy="4114440"/>
          </a:xfrm>
          <a:prstGeom prst="rect">
            <a:avLst/>
          </a:prstGeom>
        </p:spPr>
        <p:txBody>
          <a:bodyPr/>
          <a:p>
            <a:pPr marL="216000" indent="-216000">
              <a:lnSpc>
                <a:spcPct val="100000"/>
              </a:lnSpc>
            </a:pPr>
            <a:r>
              <a:rPr b="0" lang="en-US" sz="2000" spc="-1" strike="noStrike">
                <a:latin typeface="Arial"/>
              </a:rPr>
              <a:t>GPT, or GUID Partition Table, is a newer standard with many advantages including support for larger drives and is required by most modern PCs. Only choose MBR for compatibility if you need it.</a:t>
            </a:r>
            <a:endParaRPr b="0" lang="en-US" sz="2000" spc="-1" strike="noStrike">
              <a:latin typeface="Arial"/>
            </a:endParaRPr>
          </a:p>
        </p:txBody>
      </p:sp>
      <p:sp>
        <p:nvSpPr>
          <p:cNvPr id="263" name="TextShape 3"/>
          <p:cNvSpPr txBox="1"/>
          <p:nvPr/>
        </p:nvSpPr>
        <p:spPr>
          <a:xfrm>
            <a:off x="3884760" y="8685360"/>
            <a:ext cx="2971440" cy="456840"/>
          </a:xfrm>
          <a:prstGeom prst="rect">
            <a:avLst/>
          </a:prstGeom>
          <a:noFill/>
          <a:ln>
            <a:noFill/>
          </a:ln>
        </p:spPr>
        <p:txBody>
          <a:bodyPr anchor="b"/>
          <a:p>
            <a:pPr algn="r">
              <a:lnSpc>
                <a:spcPct val="100000"/>
              </a:lnSpc>
            </a:pPr>
            <a:fld id="{506429C6-58B5-40CE-854E-86857249A293}" type="slidenum">
              <a:rPr b="0" lang="en-US" sz="1200" spc="-1" strike="noStrike">
                <a:solidFill>
                  <a:srgbClr val="000000"/>
                </a:solidFill>
                <a:latin typeface="+mn-lt"/>
                <a:ea typeface="+mn-ea"/>
              </a:rPr>
              <a:t>&lt;number&gt;</a:t>
            </a:fld>
            <a:endParaRPr b="0" lang="en-US"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28" name="PlaceHolder 2"/>
          <p:cNvSpPr>
            <a:spLocks noGrp="1"/>
          </p:cNvSpPr>
          <p:nvPr>
            <p:ph type="body"/>
          </p:nvPr>
        </p:nvSpPr>
        <p:spPr>
          <a:xfrm>
            <a:off x="618480" y="1600200"/>
            <a:ext cx="787860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29" name="PlaceHolder 3"/>
          <p:cNvSpPr>
            <a:spLocks noGrp="1"/>
          </p:cNvSpPr>
          <p:nvPr>
            <p:ph type="body"/>
          </p:nvPr>
        </p:nvSpPr>
        <p:spPr>
          <a:xfrm>
            <a:off x="618480" y="4023360"/>
            <a:ext cx="787860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31" name="PlaceHolder 2"/>
          <p:cNvSpPr>
            <a:spLocks noGrp="1"/>
          </p:cNvSpPr>
          <p:nvPr>
            <p:ph type="body"/>
          </p:nvPr>
        </p:nvSpPr>
        <p:spPr>
          <a:xfrm>
            <a:off x="61848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32" name="PlaceHolder 3"/>
          <p:cNvSpPr>
            <a:spLocks noGrp="1"/>
          </p:cNvSpPr>
          <p:nvPr>
            <p:ph type="body"/>
          </p:nvPr>
        </p:nvSpPr>
        <p:spPr>
          <a:xfrm>
            <a:off x="465552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33" name="PlaceHolder 4"/>
          <p:cNvSpPr>
            <a:spLocks noGrp="1"/>
          </p:cNvSpPr>
          <p:nvPr>
            <p:ph type="body"/>
          </p:nvPr>
        </p:nvSpPr>
        <p:spPr>
          <a:xfrm>
            <a:off x="618480" y="402336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34" name="PlaceHolder 5"/>
          <p:cNvSpPr>
            <a:spLocks noGrp="1"/>
          </p:cNvSpPr>
          <p:nvPr>
            <p:ph type="body"/>
          </p:nvPr>
        </p:nvSpPr>
        <p:spPr>
          <a:xfrm>
            <a:off x="4655520" y="402336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36" name="PlaceHolder 2"/>
          <p:cNvSpPr>
            <a:spLocks noGrp="1"/>
          </p:cNvSpPr>
          <p:nvPr>
            <p:ph type="body"/>
          </p:nvPr>
        </p:nvSpPr>
        <p:spPr>
          <a:xfrm>
            <a:off x="618480" y="160020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37" name="PlaceHolder 3"/>
          <p:cNvSpPr>
            <a:spLocks noGrp="1"/>
          </p:cNvSpPr>
          <p:nvPr>
            <p:ph type="body"/>
          </p:nvPr>
        </p:nvSpPr>
        <p:spPr>
          <a:xfrm>
            <a:off x="3282120" y="160020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38" name="PlaceHolder 4"/>
          <p:cNvSpPr>
            <a:spLocks noGrp="1"/>
          </p:cNvSpPr>
          <p:nvPr>
            <p:ph type="body"/>
          </p:nvPr>
        </p:nvSpPr>
        <p:spPr>
          <a:xfrm>
            <a:off x="5946120" y="160020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39" name="PlaceHolder 5"/>
          <p:cNvSpPr>
            <a:spLocks noGrp="1"/>
          </p:cNvSpPr>
          <p:nvPr>
            <p:ph type="body"/>
          </p:nvPr>
        </p:nvSpPr>
        <p:spPr>
          <a:xfrm>
            <a:off x="618480" y="402336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40" name="PlaceHolder 6"/>
          <p:cNvSpPr>
            <a:spLocks noGrp="1"/>
          </p:cNvSpPr>
          <p:nvPr>
            <p:ph type="body"/>
          </p:nvPr>
        </p:nvSpPr>
        <p:spPr>
          <a:xfrm>
            <a:off x="3282120" y="402336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41" name="PlaceHolder 7"/>
          <p:cNvSpPr>
            <a:spLocks noGrp="1"/>
          </p:cNvSpPr>
          <p:nvPr>
            <p:ph type="body"/>
          </p:nvPr>
        </p:nvSpPr>
        <p:spPr>
          <a:xfrm>
            <a:off x="5946120" y="402336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50" name="PlaceHolder 2"/>
          <p:cNvSpPr>
            <a:spLocks noGrp="1"/>
          </p:cNvSpPr>
          <p:nvPr>
            <p:ph type="subTitle"/>
          </p:nvPr>
        </p:nvSpPr>
        <p:spPr>
          <a:xfrm>
            <a:off x="618480" y="1600200"/>
            <a:ext cx="7878600" cy="4638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52" name="PlaceHolder 2"/>
          <p:cNvSpPr>
            <a:spLocks noGrp="1"/>
          </p:cNvSpPr>
          <p:nvPr>
            <p:ph type="body"/>
          </p:nvPr>
        </p:nvSpPr>
        <p:spPr>
          <a:xfrm>
            <a:off x="618480" y="1600200"/>
            <a:ext cx="7878600" cy="46389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54" name="PlaceHolder 2"/>
          <p:cNvSpPr>
            <a:spLocks noGrp="1"/>
          </p:cNvSpPr>
          <p:nvPr>
            <p:ph type="body"/>
          </p:nvPr>
        </p:nvSpPr>
        <p:spPr>
          <a:xfrm>
            <a:off x="618480" y="1600200"/>
            <a:ext cx="3844440" cy="4638960"/>
          </a:xfrm>
          <a:prstGeom prst="rect">
            <a:avLst/>
          </a:prstGeom>
        </p:spPr>
        <p:txBody>
          <a:bodyPr lIns="0" rIns="0" tIns="0" bIns="0">
            <a:normAutofit/>
          </a:bodyPr>
          <a:p>
            <a:endParaRPr b="0" lang="en-US" sz="2400" spc="-1" strike="noStrike">
              <a:solidFill>
                <a:srgbClr val="ffffff"/>
              </a:solidFill>
              <a:latin typeface="Corbel"/>
            </a:endParaRPr>
          </a:p>
        </p:txBody>
      </p:sp>
      <p:sp>
        <p:nvSpPr>
          <p:cNvPr id="55" name="PlaceHolder 3"/>
          <p:cNvSpPr>
            <a:spLocks noGrp="1"/>
          </p:cNvSpPr>
          <p:nvPr>
            <p:ph type="body"/>
          </p:nvPr>
        </p:nvSpPr>
        <p:spPr>
          <a:xfrm>
            <a:off x="4655520" y="1600200"/>
            <a:ext cx="3844440" cy="46389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41520" y="107640"/>
            <a:ext cx="7856280" cy="6072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59" name="PlaceHolder 2"/>
          <p:cNvSpPr>
            <a:spLocks noGrp="1"/>
          </p:cNvSpPr>
          <p:nvPr>
            <p:ph type="body"/>
          </p:nvPr>
        </p:nvSpPr>
        <p:spPr>
          <a:xfrm>
            <a:off x="61848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60" name="PlaceHolder 3"/>
          <p:cNvSpPr>
            <a:spLocks noGrp="1"/>
          </p:cNvSpPr>
          <p:nvPr>
            <p:ph type="body"/>
          </p:nvPr>
        </p:nvSpPr>
        <p:spPr>
          <a:xfrm>
            <a:off x="4655520" y="1600200"/>
            <a:ext cx="3844440" cy="4638960"/>
          </a:xfrm>
          <a:prstGeom prst="rect">
            <a:avLst/>
          </a:prstGeom>
        </p:spPr>
        <p:txBody>
          <a:bodyPr lIns="0" rIns="0" tIns="0" bIns="0">
            <a:normAutofit/>
          </a:bodyPr>
          <a:p>
            <a:endParaRPr b="0" lang="en-US" sz="2400" spc="-1" strike="noStrike">
              <a:solidFill>
                <a:srgbClr val="ffffff"/>
              </a:solidFill>
              <a:latin typeface="Corbel"/>
            </a:endParaRPr>
          </a:p>
        </p:txBody>
      </p:sp>
      <p:sp>
        <p:nvSpPr>
          <p:cNvPr id="61" name="PlaceHolder 4"/>
          <p:cNvSpPr>
            <a:spLocks noGrp="1"/>
          </p:cNvSpPr>
          <p:nvPr>
            <p:ph type="body"/>
          </p:nvPr>
        </p:nvSpPr>
        <p:spPr>
          <a:xfrm>
            <a:off x="618480" y="402336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7" name="PlaceHolder 2"/>
          <p:cNvSpPr>
            <a:spLocks noGrp="1"/>
          </p:cNvSpPr>
          <p:nvPr>
            <p:ph type="subTitle"/>
          </p:nvPr>
        </p:nvSpPr>
        <p:spPr>
          <a:xfrm>
            <a:off x="618480" y="1600200"/>
            <a:ext cx="7878600" cy="463896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63" name="PlaceHolder 2"/>
          <p:cNvSpPr>
            <a:spLocks noGrp="1"/>
          </p:cNvSpPr>
          <p:nvPr>
            <p:ph type="body"/>
          </p:nvPr>
        </p:nvSpPr>
        <p:spPr>
          <a:xfrm>
            <a:off x="618480" y="1600200"/>
            <a:ext cx="3844440" cy="4638960"/>
          </a:xfrm>
          <a:prstGeom prst="rect">
            <a:avLst/>
          </a:prstGeom>
        </p:spPr>
        <p:txBody>
          <a:bodyPr lIns="0" rIns="0" tIns="0" bIns="0">
            <a:normAutofit/>
          </a:bodyPr>
          <a:p>
            <a:endParaRPr b="0" lang="en-US" sz="2400" spc="-1" strike="noStrike">
              <a:solidFill>
                <a:srgbClr val="ffffff"/>
              </a:solidFill>
              <a:latin typeface="Corbel"/>
            </a:endParaRPr>
          </a:p>
        </p:txBody>
      </p:sp>
      <p:sp>
        <p:nvSpPr>
          <p:cNvPr id="64" name="PlaceHolder 3"/>
          <p:cNvSpPr>
            <a:spLocks noGrp="1"/>
          </p:cNvSpPr>
          <p:nvPr>
            <p:ph type="body"/>
          </p:nvPr>
        </p:nvSpPr>
        <p:spPr>
          <a:xfrm>
            <a:off x="465552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65" name="PlaceHolder 4"/>
          <p:cNvSpPr>
            <a:spLocks noGrp="1"/>
          </p:cNvSpPr>
          <p:nvPr>
            <p:ph type="body"/>
          </p:nvPr>
        </p:nvSpPr>
        <p:spPr>
          <a:xfrm>
            <a:off x="4655520" y="402336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67" name="PlaceHolder 2"/>
          <p:cNvSpPr>
            <a:spLocks noGrp="1"/>
          </p:cNvSpPr>
          <p:nvPr>
            <p:ph type="body"/>
          </p:nvPr>
        </p:nvSpPr>
        <p:spPr>
          <a:xfrm>
            <a:off x="61848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68" name="PlaceHolder 3"/>
          <p:cNvSpPr>
            <a:spLocks noGrp="1"/>
          </p:cNvSpPr>
          <p:nvPr>
            <p:ph type="body"/>
          </p:nvPr>
        </p:nvSpPr>
        <p:spPr>
          <a:xfrm>
            <a:off x="465552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69" name="PlaceHolder 4"/>
          <p:cNvSpPr>
            <a:spLocks noGrp="1"/>
          </p:cNvSpPr>
          <p:nvPr>
            <p:ph type="body"/>
          </p:nvPr>
        </p:nvSpPr>
        <p:spPr>
          <a:xfrm>
            <a:off x="618480" y="4023360"/>
            <a:ext cx="787860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71" name="PlaceHolder 2"/>
          <p:cNvSpPr>
            <a:spLocks noGrp="1"/>
          </p:cNvSpPr>
          <p:nvPr>
            <p:ph type="body"/>
          </p:nvPr>
        </p:nvSpPr>
        <p:spPr>
          <a:xfrm>
            <a:off x="618480" y="1600200"/>
            <a:ext cx="787860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72" name="PlaceHolder 3"/>
          <p:cNvSpPr>
            <a:spLocks noGrp="1"/>
          </p:cNvSpPr>
          <p:nvPr>
            <p:ph type="body"/>
          </p:nvPr>
        </p:nvSpPr>
        <p:spPr>
          <a:xfrm>
            <a:off x="618480" y="4023360"/>
            <a:ext cx="787860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74" name="PlaceHolder 2"/>
          <p:cNvSpPr>
            <a:spLocks noGrp="1"/>
          </p:cNvSpPr>
          <p:nvPr>
            <p:ph type="body"/>
          </p:nvPr>
        </p:nvSpPr>
        <p:spPr>
          <a:xfrm>
            <a:off x="61848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75" name="PlaceHolder 3"/>
          <p:cNvSpPr>
            <a:spLocks noGrp="1"/>
          </p:cNvSpPr>
          <p:nvPr>
            <p:ph type="body"/>
          </p:nvPr>
        </p:nvSpPr>
        <p:spPr>
          <a:xfrm>
            <a:off x="465552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76" name="PlaceHolder 4"/>
          <p:cNvSpPr>
            <a:spLocks noGrp="1"/>
          </p:cNvSpPr>
          <p:nvPr>
            <p:ph type="body"/>
          </p:nvPr>
        </p:nvSpPr>
        <p:spPr>
          <a:xfrm>
            <a:off x="618480" y="402336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77" name="PlaceHolder 5"/>
          <p:cNvSpPr>
            <a:spLocks noGrp="1"/>
          </p:cNvSpPr>
          <p:nvPr>
            <p:ph type="body"/>
          </p:nvPr>
        </p:nvSpPr>
        <p:spPr>
          <a:xfrm>
            <a:off x="4655520" y="402336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79" name="PlaceHolder 2"/>
          <p:cNvSpPr>
            <a:spLocks noGrp="1"/>
          </p:cNvSpPr>
          <p:nvPr>
            <p:ph type="body"/>
          </p:nvPr>
        </p:nvSpPr>
        <p:spPr>
          <a:xfrm>
            <a:off x="618480" y="160020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80" name="PlaceHolder 3"/>
          <p:cNvSpPr>
            <a:spLocks noGrp="1"/>
          </p:cNvSpPr>
          <p:nvPr>
            <p:ph type="body"/>
          </p:nvPr>
        </p:nvSpPr>
        <p:spPr>
          <a:xfrm>
            <a:off x="3282120" y="160020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81" name="PlaceHolder 4"/>
          <p:cNvSpPr>
            <a:spLocks noGrp="1"/>
          </p:cNvSpPr>
          <p:nvPr>
            <p:ph type="body"/>
          </p:nvPr>
        </p:nvSpPr>
        <p:spPr>
          <a:xfrm>
            <a:off x="5946120" y="160020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82" name="PlaceHolder 5"/>
          <p:cNvSpPr>
            <a:spLocks noGrp="1"/>
          </p:cNvSpPr>
          <p:nvPr>
            <p:ph type="body"/>
          </p:nvPr>
        </p:nvSpPr>
        <p:spPr>
          <a:xfrm>
            <a:off x="618480" y="402336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83" name="PlaceHolder 6"/>
          <p:cNvSpPr>
            <a:spLocks noGrp="1"/>
          </p:cNvSpPr>
          <p:nvPr>
            <p:ph type="body"/>
          </p:nvPr>
        </p:nvSpPr>
        <p:spPr>
          <a:xfrm>
            <a:off x="3282120" y="402336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84" name="PlaceHolder 7"/>
          <p:cNvSpPr>
            <a:spLocks noGrp="1"/>
          </p:cNvSpPr>
          <p:nvPr>
            <p:ph type="body"/>
          </p:nvPr>
        </p:nvSpPr>
        <p:spPr>
          <a:xfrm>
            <a:off x="5946120" y="4023360"/>
            <a:ext cx="253656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9" name="PlaceHolder 2"/>
          <p:cNvSpPr>
            <a:spLocks noGrp="1"/>
          </p:cNvSpPr>
          <p:nvPr>
            <p:ph type="body"/>
          </p:nvPr>
        </p:nvSpPr>
        <p:spPr>
          <a:xfrm>
            <a:off x="618480" y="1600200"/>
            <a:ext cx="7878600" cy="46389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11" name="PlaceHolder 2"/>
          <p:cNvSpPr>
            <a:spLocks noGrp="1"/>
          </p:cNvSpPr>
          <p:nvPr>
            <p:ph type="body"/>
          </p:nvPr>
        </p:nvSpPr>
        <p:spPr>
          <a:xfrm>
            <a:off x="618480" y="1600200"/>
            <a:ext cx="3844440" cy="4638960"/>
          </a:xfrm>
          <a:prstGeom prst="rect">
            <a:avLst/>
          </a:prstGeom>
        </p:spPr>
        <p:txBody>
          <a:bodyPr lIns="0" rIns="0" tIns="0" bIns="0">
            <a:normAutofit/>
          </a:bodyPr>
          <a:p>
            <a:endParaRPr b="0" lang="en-US" sz="2400" spc="-1" strike="noStrike">
              <a:solidFill>
                <a:srgbClr val="ffffff"/>
              </a:solidFill>
              <a:latin typeface="Corbel"/>
            </a:endParaRPr>
          </a:p>
        </p:txBody>
      </p:sp>
      <p:sp>
        <p:nvSpPr>
          <p:cNvPr id="12" name="PlaceHolder 3"/>
          <p:cNvSpPr>
            <a:spLocks noGrp="1"/>
          </p:cNvSpPr>
          <p:nvPr>
            <p:ph type="body"/>
          </p:nvPr>
        </p:nvSpPr>
        <p:spPr>
          <a:xfrm>
            <a:off x="4655520" y="1600200"/>
            <a:ext cx="3844440" cy="46389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41520" y="107640"/>
            <a:ext cx="7856280" cy="6072120"/>
          </a:xfrm>
          <a:prstGeom prst="rect">
            <a:avLst/>
          </a:prstGeom>
        </p:spPr>
        <p:txBody>
          <a:bodyPr lIns="0" rIns="0" tIns="0" bIns="0" anchor="ct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16" name="PlaceHolder 2"/>
          <p:cNvSpPr>
            <a:spLocks noGrp="1"/>
          </p:cNvSpPr>
          <p:nvPr>
            <p:ph type="body"/>
          </p:nvPr>
        </p:nvSpPr>
        <p:spPr>
          <a:xfrm>
            <a:off x="61848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17" name="PlaceHolder 3"/>
          <p:cNvSpPr>
            <a:spLocks noGrp="1"/>
          </p:cNvSpPr>
          <p:nvPr>
            <p:ph type="body"/>
          </p:nvPr>
        </p:nvSpPr>
        <p:spPr>
          <a:xfrm>
            <a:off x="4655520" y="1600200"/>
            <a:ext cx="3844440" cy="4638960"/>
          </a:xfrm>
          <a:prstGeom prst="rect">
            <a:avLst/>
          </a:prstGeom>
        </p:spPr>
        <p:txBody>
          <a:bodyPr lIns="0" rIns="0" tIns="0" bIns="0">
            <a:normAutofit/>
          </a:bodyPr>
          <a:p>
            <a:endParaRPr b="0" lang="en-US" sz="2400" spc="-1" strike="noStrike">
              <a:solidFill>
                <a:srgbClr val="ffffff"/>
              </a:solidFill>
              <a:latin typeface="Corbel"/>
            </a:endParaRPr>
          </a:p>
        </p:txBody>
      </p:sp>
      <p:sp>
        <p:nvSpPr>
          <p:cNvPr id="18" name="PlaceHolder 4"/>
          <p:cNvSpPr>
            <a:spLocks noGrp="1"/>
          </p:cNvSpPr>
          <p:nvPr>
            <p:ph type="body"/>
          </p:nvPr>
        </p:nvSpPr>
        <p:spPr>
          <a:xfrm>
            <a:off x="618480" y="402336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20" name="PlaceHolder 2"/>
          <p:cNvSpPr>
            <a:spLocks noGrp="1"/>
          </p:cNvSpPr>
          <p:nvPr>
            <p:ph type="body"/>
          </p:nvPr>
        </p:nvSpPr>
        <p:spPr>
          <a:xfrm>
            <a:off x="618480" y="1600200"/>
            <a:ext cx="3844440" cy="4638960"/>
          </a:xfrm>
          <a:prstGeom prst="rect">
            <a:avLst/>
          </a:prstGeom>
        </p:spPr>
        <p:txBody>
          <a:bodyPr lIns="0" rIns="0" tIns="0" bIns="0">
            <a:normAutofit/>
          </a:bodyPr>
          <a:p>
            <a:endParaRPr b="0" lang="en-US" sz="2400" spc="-1" strike="noStrike">
              <a:solidFill>
                <a:srgbClr val="ffffff"/>
              </a:solidFill>
              <a:latin typeface="Corbel"/>
            </a:endParaRPr>
          </a:p>
        </p:txBody>
      </p:sp>
      <p:sp>
        <p:nvSpPr>
          <p:cNvPr id="21" name="PlaceHolder 3"/>
          <p:cNvSpPr>
            <a:spLocks noGrp="1"/>
          </p:cNvSpPr>
          <p:nvPr>
            <p:ph type="body"/>
          </p:nvPr>
        </p:nvSpPr>
        <p:spPr>
          <a:xfrm>
            <a:off x="465552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22" name="PlaceHolder 4"/>
          <p:cNvSpPr>
            <a:spLocks noGrp="1"/>
          </p:cNvSpPr>
          <p:nvPr>
            <p:ph type="body"/>
          </p:nvPr>
        </p:nvSpPr>
        <p:spPr>
          <a:xfrm>
            <a:off x="4655520" y="402336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41520" y="107640"/>
            <a:ext cx="7856280" cy="1309680"/>
          </a:xfrm>
          <a:prstGeom prst="rect">
            <a:avLst/>
          </a:prstGeom>
        </p:spPr>
        <p:txBody>
          <a:bodyPr lIns="0" rIns="0" tIns="0" bIns="0" anchor="ctr"/>
          <a:p>
            <a:endParaRPr b="0" lang="en-US" sz="1800" spc="-1" strike="noStrike">
              <a:solidFill>
                <a:srgbClr val="ffffff"/>
              </a:solidFill>
              <a:latin typeface="Corbel"/>
            </a:endParaRPr>
          </a:p>
        </p:txBody>
      </p:sp>
      <p:sp>
        <p:nvSpPr>
          <p:cNvPr id="24" name="PlaceHolder 2"/>
          <p:cNvSpPr>
            <a:spLocks noGrp="1"/>
          </p:cNvSpPr>
          <p:nvPr>
            <p:ph type="body"/>
          </p:nvPr>
        </p:nvSpPr>
        <p:spPr>
          <a:xfrm>
            <a:off x="61848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25" name="PlaceHolder 3"/>
          <p:cNvSpPr>
            <a:spLocks noGrp="1"/>
          </p:cNvSpPr>
          <p:nvPr>
            <p:ph type="body"/>
          </p:nvPr>
        </p:nvSpPr>
        <p:spPr>
          <a:xfrm>
            <a:off x="4655520" y="1600200"/>
            <a:ext cx="3844440" cy="2212560"/>
          </a:xfrm>
          <a:prstGeom prst="rect">
            <a:avLst/>
          </a:prstGeom>
        </p:spPr>
        <p:txBody>
          <a:bodyPr lIns="0" rIns="0" tIns="0" bIns="0">
            <a:normAutofit/>
          </a:bodyPr>
          <a:p>
            <a:endParaRPr b="0" lang="en-US" sz="2400" spc="-1" strike="noStrike">
              <a:solidFill>
                <a:srgbClr val="ffffff"/>
              </a:solidFill>
              <a:latin typeface="Corbel"/>
            </a:endParaRPr>
          </a:p>
        </p:txBody>
      </p:sp>
      <p:sp>
        <p:nvSpPr>
          <p:cNvPr id="26" name="PlaceHolder 4"/>
          <p:cNvSpPr>
            <a:spLocks noGrp="1"/>
          </p:cNvSpPr>
          <p:nvPr>
            <p:ph type="body"/>
          </p:nvPr>
        </p:nvSpPr>
        <p:spPr>
          <a:xfrm>
            <a:off x="618480" y="4023360"/>
            <a:ext cx="7878600" cy="2212560"/>
          </a:xfrm>
          <a:prstGeom prst="rect">
            <a:avLst/>
          </a:prstGeom>
        </p:spPr>
        <p:txBody>
          <a:bodyPr lIns="0" rIns="0" tIns="0" bIns="0">
            <a:normAutofit/>
          </a:bodyPr>
          <a:p>
            <a:endParaRPr b="0" lang="en-US" sz="2400" spc="-1" strike="noStrike">
              <a:solidFill>
                <a:srgbClr val="ffffff"/>
              </a:solidFill>
              <a:latin typeface="Corbe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CustomShape 1"/>
          <p:cNvSpPr/>
          <p:nvPr/>
        </p:nvSpPr>
        <p:spPr>
          <a:xfrm>
            <a:off x="646200" y="1447920"/>
            <a:ext cx="7851240" cy="3200040"/>
          </a:xfrm>
          <a:prstGeom prst="rect">
            <a:avLst/>
          </a:prstGeom>
          <a:noFill/>
          <a:ln>
            <a:round/>
          </a:ln>
          <a:effectLst>
            <a:reflection blurRad="12700" dir="5400000" dist="50800" endPos="15000" rotWithShape="0" stA="25000" sy="-100000"/>
          </a:effectLst>
        </p:spPr>
        <p:style>
          <a:lnRef idx="1">
            <a:schemeClr val="dk1"/>
          </a:lnRef>
          <a:fillRef idx="3">
            <a:schemeClr val="dk1"/>
          </a:fillRef>
          <a:effectRef idx="2">
            <a:schemeClr val="dk1"/>
          </a:effectRef>
          <a:fontRef idx="minor"/>
        </p:style>
      </p:sp>
      <p:sp>
        <p:nvSpPr>
          <p:cNvPr id="1" name="PlaceHolder 2"/>
          <p:cNvSpPr>
            <a:spLocks noGrp="1"/>
          </p:cNvSpPr>
          <p:nvPr>
            <p:ph type="title"/>
          </p:nvPr>
        </p:nvSpPr>
        <p:spPr>
          <a:xfrm>
            <a:off x="658800" y="1537560"/>
            <a:ext cx="7826040" cy="1626840"/>
          </a:xfrm>
          <a:prstGeom prst="rect">
            <a:avLst/>
          </a:prstGeom>
        </p:spPr>
        <p:txBody>
          <a:bodyPr anchor="b"/>
          <a:p>
            <a:pPr algn="ctr">
              <a:lnSpc>
                <a:spcPct val="100000"/>
              </a:lnSpc>
            </a:pPr>
            <a:r>
              <a:rPr b="0" lang="en-US" sz="5400" spc="-1" strike="noStrike">
                <a:solidFill>
                  <a:srgbClr val="d9d9d9"/>
                </a:solidFill>
                <a:latin typeface="Corbel"/>
              </a:rPr>
              <a:t>Click to edit Master title style</a:t>
            </a:r>
            <a:endParaRPr b="0" lang="en-US" sz="5400" spc="-1" strike="noStrike">
              <a:solidFill>
                <a:srgbClr val="ffffff"/>
              </a:solidFill>
              <a:latin typeface="Corbel"/>
            </a:endParaRPr>
          </a:p>
        </p:txBody>
      </p:sp>
      <p:sp>
        <p:nvSpPr>
          <p:cNvPr id="2" name="PlaceHolder 3"/>
          <p:cNvSpPr>
            <a:spLocks noGrp="1"/>
          </p:cNvSpPr>
          <p:nvPr>
            <p:ph type="dt"/>
          </p:nvPr>
        </p:nvSpPr>
        <p:spPr>
          <a:xfrm>
            <a:off x="3505320" y="6356520"/>
            <a:ext cx="2133360" cy="364680"/>
          </a:xfrm>
          <a:prstGeom prst="rect">
            <a:avLst/>
          </a:prstGeom>
        </p:spPr>
        <p:txBody>
          <a:bodyPr lIns="0" rIns="0" anchor="ctr"/>
          <a:p>
            <a:pPr algn="ctr">
              <a:lnSpc>
                <a:spcPct val="100000"/>
              </a:lnSpc>
            </a:pPr>
            <a:r>
              <a:rPr b="0" lang="en-US" sz="1100" spc="-1" strike="noStrike">
                <a:solidFill>
                  <a:srgbClr val="bfbfbf"/>
                </a:solidFill>
                <a:latin typeface="Corbel"/>
              </a:rPr>
              <a:t>2/23/12</a:t>
            </a:r>
            <a:endParaRPr b="0" lang="en-US" sz="1100" spc="-1" strike="noStrike">
              <a:latin typeface="Times New Roman"/>
            </a:endParaRPr>
          </a:p>
        </p:txBody>
      </p:sp>
      <p:sp>
        <p:nvSpPr>
          <p:cNvPr id="3" name="PlaceHolder 4"/>
          <p:cNvSpPr>
            <a:spLocks noGrp="1"/>
          </p:cNvSpPr>
          <p:nvPr>
            <p:ph type="ftr"/>
          </p:nvPr>
        </p:nvSpPr>
        <p:spPr>
          <a:xfrm>
            <a:off x="280440" y="6356520"/>
            <a:ext cx="2895120" cy="364680"/>
          </a:xfrm>
          <a:prstGeom prst="rect">
            <a:avLst/>
          </a:prstGeom>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4" name="PlaceHolder 5"/>
          <p:cNvSpPr>
            <a:spLocks noGrp="1"/>
          </p:cNvSpPr>
          <p:nvPr>
            <p:ph type="sldNum"/>
          </p:nvPr>
        </p:nvSpPr>
        <p:spPr>
          <a:xfrm>
            <a:off x="8077320" y="6356520"/>
            <a:ext cx="761760" cy="364680"/>
          </a:xfrm>
          <a:prstGeom prst="rect">
            <a:avLst/>
          </a:prstGeom>
        </p:spPr>
        <p:txBody>
          <a:bodyPr lIns="0" rIns="0" anchor="ctr"/>
          <a:p>
            <a:pPr algn="r">
              <a:lnSpc>
                <a:spcPct val="100000"/>
              </a:lnSpc>
            </a:pPr>
            <a:fld id="{389E38A0-E536-47DF-999F-E148C9CDD8A4}" type="slidenum">
              <a:rPr b="0" lang="en-US" sz="1100" spc="-1" strike="noStrike">
                <a:solidFill>
                  <a:srgbClr val="bfbfbf"/>
                </a:solidFill>
                <a:latin typeface="Corbel"/>
              </a:rPr>
              <a:t>&lt;number&gt;</a:t>
            </a:fld>
            <a:endParaRPr b="0" lang="en-US" sz="1100" spc="-1" strike="noStrike">
              <a:latin typeface="Times New Roman"/>
            </a:endParaRPr>
          </a:p>
        </p:txBody>
      </p:sp>
      <p:sp>
        <p:nvSpPr>
          <p:cNvPr id="5" name="PlaceHolder 6"/>
          <p:cNvSpPr>
            <a:spLocks noGrp="1"/>
          </p:cNvSpPr>
          <p:nvPr>
            <p:ph type="body"/>
          </p:nvPr>
        </p:nvSpPr>
        <p:spPr>
          <a:xfrm>
            <a:off x="457200" y="1604520"/>
            <a:ext cx="82292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2400" spc="-1" strike="noStrike">
                <a:solidFill>
                  <a:srgbClr val="ffffff"/>
                </a:solidFill>
                <a:latin typeface="Corbel"/>
              </a:rPr>
              <a:t>Click to edit the outline text format</a:t>
            </a:r>
            <a:endParaRPr b="0" lang="en-US" sz="2400" spc="-1" strike="noStrike">
              <a:solidFill>
                <a:srgbClr val="ffffff"/>
              </a:solidFill>
              <a:latin typeface="Corbel"/>
            </a:endParaRPr>
          </a:p>
          <a:p>
            <a:pPr lvl="1" marL="864000" indent="-324000">
              <a:spcBef>
                <a:spcPts val="1134"/>
              </a:spcBef>
              <a:buClr>
                <a:srgbClr val="000000"/>
              </a:buClr>
              <a:buSzPct val="75000"/>
              <a:buFont typeface="Symbol" charset="2"/>
              <a:buChar char=""/>
            </a:pPr>
            <a:r>
              <a:rPr b="0" lang="en-US" sz="2000" spc="-1" strike="noStrike">
                <a:solidFill>
                  <a:srgbClr val="ffffff"/>
                </a:solidFill>
                <a:latin typeface="Corbel"/>
              </a:rPr>
              <a:t>Second Outline Level</a:t>
            </a:r>
            <a:endParaRPr b="0" lang="en-US" sz="2000" spc="-1" strike="noStrike">
              <a:solidFill>
                <a:srgbClr val="ffffff"/>
              </a:solidFill>
              <a:latin typeface="Corbel"/>
            </a:endParaRPr>
          </a:p>
          <a:p>
            <a:pPr lvl="2" marL="1296000" indent="-288000">
              <a:spcBef>
                <a:spcPts val="850"/>
              </a:spcBef>
              <a:buClr>
                <a:srgbClr val="000000"/>
              </a:buClr>
              <a:buSzPct val="45000"/>
              <a:buFont typeface="Wingdings" charset="2"/>
              <a:buChar char=""/>
            </a:pPr>
            <a:r>
              <a:rPr b="0" lang="en-US" sz="1800" spc="-1" strike="noStrike">
                <a:solidFill>
                  <a:srgbClr val="ffffff"/>
                </a:solidFill>
                <a:latin typeface="Corbel"/>
              </a:rPr>
              <a:t>Third Outline Level</a:t>
            </a:r>
            <a:endParaRPr b="0" lang="en-US" sz="1800" spc="-1" strike="noStrike">
              <a:solidFill>
                <a:srgbClr val="ffffff"/>
              </a:solidFill>
              <a:latin typeface="Corbel"/>
            </a:endParaRPr>
          </a:p>
          <a:p>
            <a:pPr lvl="3" marL="1728000" indent="-216000">
              <a:spcBef>
                <a:spcPts val="567"/>
              </a:spcBef>
              <a:buClr>
                <a:srgbClr val="000000"/>
              </a:buClr>
              <a:buSzPct val="75000"/>
              <a:buFont typeface="Symbol" charset="2"/>
              <a:buChar char=""/>
            </a:pPr>
            <a:r>
              <a:rPr b="0" lang="en-US" sz="1800" spc="-1" strike="noStrike">
                <a:solidFill>
                  <a:srgbClr val="ffffff"/>
                </a:solidFill>
                <a:latin typeface="Corbel"/>
              </a:rPr>
              <a:t>Fourth Outline Level</a:t>
            </a:r>
            <a:endParaRPr b="0" lang="en-US" sz="1800" spc="-1" strike="noStrike">
              <a:solidFill>
                <a:srgbClr val="ffffff"/>
              </a:solidFill>
              <a:latin typeface="Corbel"/>
            </a:endParaRPr>
          </a:p>
          <a:p>
            <a:pPr lvl="4" marL="2160000" indent="-216000">
              <a:spcBef>
                <a:spcPts val="283"/>
              </a:spcBef>
              <a:buClr>
                <a:srgbClr val="000000"/>
              </a:buClr>
              <a:buSzPct val="45000"/>
              <a:buFont typeface="Wingdings" charset="2"/>
              <a:buChar char=""/>
            </a:pPr>
            <a:r>
              <a:rPr b="0" lang="en-US" sz="2000" spc="-1" strike="noStrike">
                <a:solidFill>
                  <a:srgbClr val="ffffff"/>
                </a:solidFill>
                <a:latin typeface="Corbel"/>
              </a:rPr>
              <a:t>Fifth Outline Level</a:t>
            </a:r>
            <a:endParaRPr b="0" lang="en-US" sz="2000" spc="-1" strike="noStrike">
              <a:solidFill>
                <a:srgbClr val="ffffff"/>
              </a:solidFill>
              <a:latin typeface="Corbel"/>
            </a:endParaRPr>
          </a:p>
          <a:p>
            <a:pPr lvl="5" marL="2592000" indent="-216000">
              <a:spcBef>
                <a:spcPts val="283"/>
              </a:spcBef>
              <a:buClr>
                <a:srgbClr val="000000"/>
              </a:buClr>
              <a:buSzPct val="45000"/>
              <a:buFont typeface="Wingdings" charset="2"/>
              <a:buChar char=""/>
            </a:pPr>
            <a:r>
              <a:rPr b="0" lang="en-US" sz="2000" spc="-1" strike="noStrike">
                <a:solidFill>
                  <a:srgbClr val="ffffff"/>
                </a:solidFill>
                <a:latin typeface="Corbel"/>
              </a:rPr>
              <a:t>Sixth Outline Level</a:t>
            </a:r>
            <a:endParaRPr b="0" lang="en-US" sz="2000" spc="-1" strike="noStrike">
              <a:solidFill>
                <a:srgbClr val="ffffff"/>
              </a:solidFill>
              <a:latin typeface="Corbel"/>
            </a:endParaRPr>
          </a:p>
          <a:p>
            <a:pPr lvl="6" marL="3024000" indent="-216000">
              <a:spcBef>
                <a:spcPts val="283"/>
              </a:spcBef>
              <a:buClr>
                <a:srgbClr val="000000"/>
              </a:buClr>
              <a:buSzPct val="45000"/>
              <a:buFont typeface="Wingdings" charset="2"/>
              <a:buChar char=""/>
            </a:pPr>
            <a:r>
              <a:rPr b="0" lang="en-US" sz="2000" spc="-1" strike="noStrike">
                <a:solidFill>
                  <a:srgbClr val="ffffff"/>
                </a:solidFill>
                <a:latin typeface="Corbel"/>
              </a:rPr>
              <a:t>Seventh Outline Level</a:t>
            </a:r>
            <a:endParaRPr b="0" lang="en-US" sz="2000" spc="-1" strike="noStrike">
              <a:solidFill>
                <a:srgbClr val="ffffff"/>
              </a:solidFill>
              <a:latin typeface="Corbe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42" name="PlaceHolder 1"/>
          <p:cNvSpPr>
            <a:spLocks noGrp="1"/>
          </p:cNvSpPr>
          <p:nvPr>
            <p:ph type="title"/>
          </p:nvPr>
        </p:nvSpPr>
        <p:spPr>
          <a:xfrm>
            <a:off x="641520" y="107640"/>
            <a:ext cx="7856280" cy="1309680"/>
          </a:xfrm>
          <a:prstGeom prst="rect">
            <a:avLst/>
          </a:prstGeom>
        </p:spPr>
        <p:txBody>
          <a:bodyPr anchor="b"/>
          <a:p>
            <a:pPr algn="ctr">
              <a:lnSpc>
                <a:spcPct val="100000"/>
              </a:lnSpc>
            </a:pPr>
            <a:r>
              <a:rPr b="0" lang="en-US" sz="4800" spc="-1" strike="noStrike">
                <a:solidFill>
                  <a:srgbClr val="ffffff"/>
                </a:solidFill>
                <a:latin typeface="Corbel"/>
              </a:rPr>
              <a:t>Click to edit Master title style</a:t>
            </a:r>
            <a:endParaRPr b="0" lang="en-US" sz="4800" spc="-1" strike="noStrike">
              <a:solidFill>
                <a:srgbClr val="ffffff"/>
              </a:solidFill>
              <a:latin typeface="Corbel"/>
            </a:endParaRPr>
          </a:p>
        </p:txBody>
      </p:sp>
      <p:sp>
        <p:nvSpPr>
          <p:cNvPr id="43" name="PlaceHolder 2"/>
          <p:cNvSpPr>
            <a:spLocks noGrp="1"/>
          </p:cNvSpPr>
          <p:nvPr>
            <p:ph type="body"/>
          </p:nvPr>
        </p:nvSpPr>
        <p:spPr>
          <a:xfrm>
            <a:off x="618480" y="1600200"/>
            <a:ext cx="7878600" cy="4638960"/>
          </a:xfrm>
          <a:prstGeom prst="rect">
            <a:avLst/>
          </a:prstGeom>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Click to edit Master text styles</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Second level</a:t>
            </a:r>
            <a:endParaRPr b="0" lang="en-US" sz="2200" spc="-1" strike="noStrike">
              <a:solidFill>
                <a:srgbClr val="ffffff"/>
              </a:solidFill>
              <a:latin typeface="Corbel"/>
            </a:endParaRPr>
          </a:p>
          <a:p>
            <a:pPr lvl="2" marL="968400" indent="-282240">
              <a:lnSpc>
                <a:spcPct val="100000"/>
              </a:lnSpc>
              <a:spcBef>
                <a:spcPts val="601"/>
              </a:spcBef>
              <a:buClr>
                <a:srgbClr val="ffffff"/>
              </a:buClr>
              <a:buFont typeface="Wingdings 2" charset="2"/>
              <a:buChar char=""/>
            </a:pPr>
            <a:r>
              <a:rPr b="0" lang="en-US" sz="2000" spc="-1" strike="noStrike">
                <a:solidFill>
                  <a:srgbClr val="ffffff"/>
                </a:solidFill>
                <a:latin typeface="Corbel"/>
              </a:rPr>
              <a:t>Third level</a:t>
            </a:r>
            <a:endParaRPr b="0" lang="en-US" sz="2000" spc="-1" strike="noStrike">
              <a:solidFill>
                <a:srgbClr val="ffffff"/>
              </a:solidFill>
              <a:latin typeface="Corbel"/>
            </a:endParaRPr>
          </a:p>
          <a:p>
            <a:pPr lvl="3" marL="1263600" indent="-294840">
              <a:lnSpc>
                <a:spcPct val="100000"/>
              </a:lnSpc>
              <a:spcBef>
                <a:spcPts val="601"/>
              </a:spcBef>
              <a:buClr>
                <a:srgbClr val="a6a6a6"/>
              </a:buClr>
              <a:buFont typeface="Wingdings 2" charset="2"/>
              <a:buChar char=""/>
            </a:pPr>
            <a:r>
              <a:rPr b="0" lang="en-US" sz="1800" spc="-1" strike="noStrike">
                <a:solidFill>
                  <a:srgbClr val="ffffff"/>
                </a:solidFill>
                <a:latin typeface="Corbel"/>
              </a:rPr>
              <a:t>Fourth level</a:t>
            </a:r>
            <a:endParaRPr b="0" lang="en-US" sz="1800" spc="-1" strike="noStrike">
              <a:solidFill>
                <a:srgbClr val="ffffff"/>
              </a:solidFill>
              <a:latin typeface="Corbel"/>
            </a:endParaRPr>
          </a:p>
          <a:p>
            <a:pPr lvl="4" marL="1546200" indent="-282240">
              <a:lnSpc>
                <a:spcPct val="100000"/>
              </a:lnSpc>
              <a:spcBef>
                <a:spcPts val="601"/>
              </a:spcBef>
              <a:buClr>
                <a:srgbClr val="ffffff"/>
              </a:buClr>
              <a:buFont typeface="Wingdings 2" charset="2"/>
              <a:buChar char=""/>
            </a:pPr>
            <a:r>
              <a:rPr b="0" lang="en-US" sz="1800" spc="-1" strike="noStrike">
                <a:solidFill>
                  <a:srgbClr val="ffffff"/>
                </a:solidFill>
                <a:latin typeface="Corbel"/>
              </a:rPr>
              <a:t>Fifth level</a:t>
            </a:r>
            <a:endParaRPr b="0" lang="en-US" sz="1800" spc="-1" strike="noStrike">
              <a:solidFill>
                <a:srgbClr val="ffffff"/>
              </a:solidFill>
              <a:latin typeface="Corbel"/>
            </a:endParaRPr>
          </a:p>
        </p:txBody>
      </p:sp>
      <p:sp>
        <p:nvSpPr>
          <p:cNvPr id="44" name="PlaceHolder 3"/>
          <p:cNvSpPr>
            <a:spLocks noGrp="1"/>
          </p:cNvSpPr>
          <p:nvPr>
            <p:ph type="dt"/>
          </p:nvPr>
        </p:nvSpPr>
        <p:spPr>
          <a:xfrm>
            <a:off x="3505320" y="6356520"/>
            <a:ext cx="2133360" cy="364680"/>
          </a:xfrm>
          <a:prstGeom prst="rect">
            <a:avLst/>
          </a:prstGeom>
        </p:spPr>
        <p:txBody>
          <a:bodyPr lIns="0" rIns="0" anchor="ctr"/>
          <a:p>
            <a:pPr algn="ctr">
              <a:lnSpc>
                <a:spcPct val="100000"/>
              </a:lnSpc>
            </a:pPr>
            <a:r>
              <a:rPr b="0" lang="en-US" sz="1100" spc="-1" strike="noStrike">
                <a:solidFill>
                  <a:srgbClr val="bfbfbf"/>
                </a:solidFill>
                <a:latin typeface="Corbel"/>
              </a:rPr>
              <a:t>2/23/12</a:t>
            </a:r>
            <a:endParaRPr b="0" lang="en-US" sz="1100" spc="-1" strike="noStrike">
              <a:latin typeface="Times New Roman"/>
            </a:endParaRPr>
          </a:p>
        </p:txBody>
      </p:sp>
      <p:sp>
        <p:nvSpPr>
          <p:cNvPr id="45" name="PlaceHolder 4"/>
          <p:cNvSpPr>
            <a:spLocks noGrp="1"/>
          </p:cNvSpPr>
          <p:nvPr>
            <p:ph type="ftr"/>
          </p:nvPr>
        </p:nvSpPr>
        <p:spPr>
          <a:xfrm>
            <a:off x="280440" y="6356520"/>
            <a:ext cx="2895120" cy="364680"/>
          </a:xfrm>
          <a:prstGeom prst="rect">
            <a:avLst/>
          </a:prstGeom>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46" name="PlaceHolder 5"/>
          <p:cNvSpPr>
            <a:spLocks noGrp="1"/>
          </p:cNvSpPr>
          <p:nvPr>
            <p:ph type="sldNum"/>
          </p:nvPr>
        </p:nvSpPr>
        <p:spPr>
          <a:xfrm>
            <a:off x="8077320" y="6356520"/>
            <a:ext cx="761760" cy="364680"/>
          </a:xfrm>
          <a:prstGeom prst="rect">
            <a:avLst/>
          </a:prstGeom>
        </p:spPr>
        <p:txBody>
          <a:bodyPr lIns="0" rIns="0" anchor="ctr"/>
          <a:p>
            <a:pPr algn="r">
              <a:lnSpc>
                <a:spcPct val="100000"/>
              </a:lnSpc>
            </a:pPr>
            <a:fld id="{5013A60D-DF33-44E4-84F6-8FFA9A9ABBEC}" type="slidenum">
              <a:rPr b="0" lang="en-US" sz="1100" spc="-1" strike="noStrike">
                <a:solidFill>
                  <a:srgbClr val="bfbfbf"/>
                </a:solidFill>
                <a:latin typeface="Corbel"/>
              </a:rPr>
              <a:t>1</a:t>
            </a:fld>
            <a:endParaRPr b="0" lang="en-US" sz="1100" spc="-1" strike="noStrike">
              <a:latin typeface="Times New Roman"/>
            </a:endParaRPr>
          </a:p>
        </p:txBody>
      </p:sp>
      <p:sp>
        <p:nvSpPr>
          <p:cNvPr id="47" name="CustomShape 6"/>
          <p:cNvSpPr/>
          <p:nvPr/>
        </p:nvSpPr>
        <p:spPr>
          <a:xfrm>
            <a:off x="280440" y="1525680"/>
            <a:ext cx="8558280" cy="360"/>
          </a:xfrm>
          <a:custGeom>
            <a:avLst/>
            <a:gdLst/>
            <a:ahLst/>
            <a:rect l="l" t="t" r="r" b="b"/>
            <a:pathLst>
              <a:path w="8592671" h="0">
                <a:moveTo>
                  <a:pt x="0" y="0"/>
                </a:moveTo>
                <a:lnTo>
                  <a:pt x="8592671" y="0"/>
                </a:lnTo>
              </a:path>
            </a:pathLst>
          </a:custGeom>
          <a:noFill/>
          <a:ln w="3240">
            <a:solidFill>
              <a:schemeClr val="tx1">
                <a:lumMod val="75000"/>
              </a:schemeClr>
            </a:solidFill>
            <a:round/>
          </a:ln>
        </p:spPr>
        <p:style>
          <a:lnRef idx="1">
            <a:schemeClr val="accent1"/>
          </a:lnRef>
          <a:fillRef idx="0">
            <a:schemeClr val="accent1"/>
          </a:fillRef>
          <a:effectRef idx="0">
            <a:schemeClr val="accent1"/>
          </a:effectRef>
          <a:fontRef idx="minor"/>
        </p:style>
      </p:sp>
      <p:sp>
        <p:nvSpPr>
          <p:cNvPr id="48" name="CustomShape 7"/>
          <p:cNvSpPr/>
          <p:nvPr/>
        </p:nvSpPr>
        <p:spPr>
          <a:xfrm>
            <a:off x="280440" y="6399360"/>
            <a:ext cx="8558280" cy="360"/>
          </a:xfrm>
          <a:custGeom>
            <a:avLst/>
            <a:gdLst/>
            <a:ahLst/>
            <a:rect l="l" t="t" r="r" b="b"/>
            <a:pathLst>
              <a:path w="8592671" h="0">
                <a:moveTo>
                  <a:pt x="0" y="0"/>
                </a:moveTo>
                <a:lnTo>
                  <a:pt x="8592671" y="0"/>
                </a:lnTo>
              </a:path>
            </a:pathLst>
          </a:custGeom>
          <a:noFill/>
          <a:ln w="3240">
            <a:solidFill>
              <a:schemeClr val="tx1">
                <a:lumMod val="75000"/>
              </a:schemeClr>
            </a:solidFill>
            <a:round/>
          </a:ln>
        </p:spPr>
        <p:style>
          <a:lnRef idx="1">
            <a:schemeClr val="accent1"/>
          </a:lnRef>
          <a:fillRef idx="0">
            <a:schemeClr val="accent1"/>
          </a:fillRef>
          <a:effectRef idx="0">
            <a:schemeClr val="accent1"/>
          </a:effectRef>
          <a:fontRef idx="minor"/>
        </p:style>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Relationship Id="rId3"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hyperlink" Target="http://lde.sourceforge.net/" TargetMode="External"/><Relationship Id="rId2" Type="http://schemas.openxmlformats.org/officeDocument/2006/relationships/image" Target="../media/image10.jpeg"/><Relationship Id="rId3"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hyperlink" Target="http://www.pathname.com/fhs/pub/fhs-2.3.html" TargetMode="External"/><Relationship Id="rId2" Type="http://schemas.openxmlformats.org/officeDocument/2006/relationships/hyperlink" Target="http://www.linuxfoundation.org/collaborate/workgroups/lsb/fhs" TargetMode="External"/><Relationship Id="rId3"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hyperlink" Target="http://linuxsoftware.co.nz/wiki/ext3" TargetMode="External"/><Relationship Id="rId2"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3.xml"/>
</Relationships>
</file>

<file path=ppt/slides/_rels/slide36.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39.xml.rels><?xml version="1.0" encoding="UTF-8"?>
<Relationships xmlns="http://schemas.openxmlformats.org/package/2006/relationships"><Relationship Id="rId1" Type="http://schemas.openxmlformats.org/officeDocument/2006/relationships/hyperlink" Target="http://www.youtube.com/watch?v=rmG8yt1WpuA" TargetMode="External"/><Relationship Id="rId2" Type="http://schemas.openxmlformats.org/officeDocument/2006/relationships/hyperlink" Target="http://www.honeynet.org/" TargetMode="External"/><Relationship Id="rId3" Type="http://schemas.openxmlformats.org/officeDocument/2006/relationships/hyperlink" Target="http://www.honeynet.org/challenges" TargetMode="External"/><Relationship Id="rId4" Type="http://schemas.openxmlformats.org/officeDocument/2006/relationships/hyperlink" Target="http://www.honeynet.org/challenges" TargetMode="External"/><Relationship Id="rId5"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658800" y="1537560"/>
            <a:ext cx="7826040" cy="1626840"/>
          </a:xfrm>
          <a:prstGeom prst="rect">
            <a:avLst/>
          </a:prstGeom>
          <a:noFill/>
          <a:ln>
            <a:noFill/>
          </a:ln>
        </p:spPr>
        <p:txBody>
          <a:bodyPr anchor="b"/>
          <a:p>
            <a:pPr algn="ctr">
              <a:lnSpc>
                <a:spcPct val="100000"/>
              </a:lnSpc>
            </a:pPr>
            <a:r>
              <a:rPr b="0" lang="en-US" sz="5400" spc="-1" strike="noStrike">
                <a:solidFill>
                  <a:srgbClr val="d9d9d9"/>
                </a:solidFill>
                <a:latin typeface="Corbel"/>
              </a:rPr>
              <a:t>Digital forensics</a:t>
            </a:r>
            <a:endParaRPr b="0" lang="en-US" sz="5400" spc="-1" strike="noStrike">
              <a:solidFill>
                <a:srgbClr val="ffffff"/>
              </a:solidFill>
              <a:latin typeface="Corbel"/>
            </a:endParaRPr>
          </a:p>
        </p:txBody>
      </p:sp>
      <p:sp>
        <p:nvSpPr>
          <p:cNvPr id="92" name="TextShape 2"/>
          <p:cNvSpPr txBox="1"/>
          <p:nvPr/>
        </p:nvSpPr>
        <p:spPr>
          <a:xfrm>
            <a:off x="658800" y="3218400"/>
            <a:ext cx="7826040" cy="860400"/>
          </a:xfrm>
          <a:prstGeom prst="rect">
            <a:avLst/>
          </a:prstGeom>
          <a:noFill/>
          <a:ln>
            <a:noFill/>
          </a:ln>
        </p:spPr>
        <p:txBody>
          <a:bodyPr/>
          <a:p>
            <a:pPr algn="ctr">
              <a:lnSpc>
                <a:spcPct val="100000"/>
              </a:lnSpc>
              <a:spcBef>
                <a:spcPts val="300"/>
              </a:spcBef>
            </a:pPr>
            <a:r>
              <a:rPr b="0" lang="en-US" sz="1800" spc="-1" strike="noStrike">
                <a:solidFill>
                  <a:srgbClr val="d9d9d9"/>
                </a:solidFill>
                <a:latin typeface="Corbel"/>
              </a:rPr>
              <a:t>Andrej Brodnik</a:t>
            </a:r>
            <a:endParaRPr b="0" lang="en-US" sz="1800" spc="-1" strike="noStrike">
              <a:latin typeface="Arial"/>
            </a:endParaRPr>
          </a:p>
        </p:txBody>
      </p:sp>
    </p:spTree>
  </p:cSld>
  <p:timing>
    <p:tnLst>
      <p:par>
        <p:cTn id="1" dur="indefinite" restart="never" nodeType="tmRoot">
          <p:childTnLst>
            <p:seq>
              <p:cTn id="2" dur="indefinite"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Logging</a:t>
            </a:r>
            <a:endParaRPr b="0" lang="en-US" sz="4800" spc="-1" strike="noStrike">
              <a:solidFill>
                <a:srgbClr val="ffffff"/>
              </a:solidFill>
              <a:latin typeface="Corbel"/>
            </a:endParaRPr>
          </a:p>
        </p:txBody>
      </p:sp>
      <p:sp>
        <p:nvSpPr>
          <p:cNvPr id="127" name="TextShape 2"/>
          <p:cNvSpPr txBox="1"/>
          <p:nvPr/>
        </p:nvSpPr>
        <p:spPr>
          <a:xfrm>
            <a:off x="618480" y="1600200"/>
            <a:ext cx="7878600" cy="4638960"/>
          </a:xfrm>
          <a:prstGeom prst="rect">
            <a:avLst/>
          </a:prstGeom>
          <a:noFill/>
          <a:ln>
            <a:noFill/>
          </a:ln>
        </p:spPr>
        <p:txBody>
          <a:bodyPr>
            <a:normAutofit/>
          </a:bodyPr>
          <a:p>
            <a:pPr marL="349200" indent="-348840">
              <a:lnSpc>
                <a:spcPct val="100000"/>
              </a:lnSpc>
            </a:pPr>
            <a:r>
              <a:rPr b="0" lang="en-US" sz="2400" spc="-1" strike="noStrike">
                <a:solidFill>
                  <a:srgbClr val="ffffff"/>
                </a:solidFill>
                <a:latin typeface="Corbel"/>
              </a:rPr>
              <a:t>Mar  8 00:00:00 svarun newsyslog[85254]: logfile turned over</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Mar  8 00:00:12 svarun postfix/smtpd[85247]: connect from S0106c0c1c0ddffcf.vf.shawcable.net[70.69.32.154]</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Mar  8 00:00:12 svarun postfix/smtpd[85247]: NOQUEUE: reject: RCPT from S0106c0c1c0ddffcf.vf.shawcable.net[70.69.32.154]: 554 5.7.1 Service unavailable; Client host [70.69.32.154] blocked using bl.spamcop.net; Blocked - see http://www.spamcop.net/bl.shtml?70.69.32.154; from=&lt;unscrupulousnessiw2@deltamar.net&gt; to=&lt;xxxx@brodnik.org&gt; proto=ESMTP helo=&lt;deltamar.net&gt;</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Mar  8 00:00:12 svarun postfix/smtpd[85247]: lost connection after DATA from S0106c0c1c0ddffcf.vf.shawcable.net[70.69.32.154]</a:t>
            </a:r>
            <a:endParaRPr b="0" lang="en-US" sz="2400" spc="-1" strike="noStrike">
              <a:solidFill>
                <a:srgbClr val="ffffff"/>
              </a:solidFill>
              <a:latin typeface="Corbel"/>
            </a:endParaRPr>
          </a:p>
        </p:txBody>
      </p:sp>
      <p:sp>
        <p:nvSpPr>
          <p:cNvPr id="128"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129" name="TextShape 4"/>
          <p:cNvSpPr txBox="1"/>
          <p:nvPr/>
        </p:nvSpPr>
        <p:spPr>
          <a:xfrm>
            <a:off x="8077320" y="6356520"/>
            <a:ext cx="761760" cy="364680"/>
          </a:xfrm>
          <a:prstGeom prst="rect">
            <a:avLst/>
          </a:prstGeom>
          <a:noFill/>
          <a:ln>
            <a:noFill/>
          </a:ln>
        </p:spPr>
        <p:txBody>
          <a:bodyPr lIns="0" rIns="0" anchor="ctr"/>
          <a:p>
            <a:pPr algn="r">
              <a:lnSpc>
                <a:spcPct val="100000"/>
              </a:lnSpc>
            </a:pPr>
            <a:fld id="{9D12D350-ECCF-4A48-8731-5B743ED28223}"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19" dur="indefinite" restart="never" nodeType="tmRoot">
          <p:childTnLst>
            <p:seq>
              <p:cTn id="20" dur="indefinite"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Data storage and hiding</a:t>
            </a:r>
            <a:endParaRPr b="0" lang="en-US" sz="4800" spc="-1" strike="noStrike">
              <a:solidFill>
                <a:srgbClr val="ffffff"/>
              </a:solidFill>
              <a:latin typeface="Corbel"/>
            </a:endParaRPr>
          </a:p>
        </p:txBody>
      </p:sp>
      <p:sp>
        <p:nvSpPr>
          <p:cNvPr id="131" name="TextShape 2"/>
          <p:cNvSpPr txBox="1"/>
          <p:nvPr/>
        </p:nvSpPr>
        <p:spPr>
          <a:xfrm>
            <a:off x="618480" y="1600200"/>
            <a:ext cx="7878960" cy="69192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Simplified organization of the disk with FAT file system</a:t>
            </a:r>
            <a:endParaRPr b="0" lang="en-US" sz="2400" spc="-1" strike="noStrike">
              <a:solidFill>
                <a:srgbClr val="ffffff"/>
              </a:solidFill>
              <a:latin typeface="Corbel"/>
            </a:endParaRPr>
          </a:p>
        </p:txBody>
      </p:sp>
      <p:sp>
        <p:nvSpPr>
          <p:cNvPr id="132"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pic>
        <p:nvPicPr>
          <p:cNvPr id="133" name="Picture 7" descr=""/>
          <p:cNvPicPr/>
          <p:nvPr/>
        </p:nvPicPr>
        <p:blipFill>
          <a:blip r:embed="rId1"/>
          <a:stretch/>
        </p:blipFill>
        <p:spPr>
          <a:xfrm>
            <a:off x="228600" y="2292480"/>
            <a:ext cx="8610120" cy="4063680"/>
          </a:xfrm>
          <a:prstGeom prst="rect">
            <a:avLst/>
          </a:prstGeom>
          <a:ln w="9360">
            <a:noFill/>
          </a:ln>
        </p:spPr>
      </p:pic>
      <p:sp>
        <p:nvSpPr>
          <p:cNvPr id="134" name="TextShape 4"/>
          <p:cNvSpPr txBox="1"/>
          <p:nvPr/>
        </p:nvSpPr>
        <p:spPr>
          <a:xfrm>
            <a:off x="8077320" y="6356520"/>
            <a:ext cx="761760" cy="364680"/>
          </a:xfrm>
          <a:prstGeom prst="rect">
            <a:avLst/>
          </a:prstGeom>
          <a:noFill/>
          <a:ln>
            <a:noFill/>
          </a:ln>
        </p:spPr>
        <p:txBody>
          <a:bodyPr lIns="0" rIns="0" anchor="ctr"/>
          <a:p>
            <a:pPr algn="r">
              <a:lnSpc>
                <a:spcPct val="100000"/>
              </a:lnSpc>
            </a:pPr>
            <a:fld id="{F150AAD4-E06D-48C4-B18C-E10366C14F7F}"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21" dur="indefinite" restart="never" nodeType="tmRoot">
          <p:childTnLst>
            <p:seq>
              <p:cTn id="22" dur="indefinite"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File systems</a:t>
            </a:r>
            <a:endParaRPr b="0" lang="en-US" sz="4800" spc="-1" strike="noStrike">
              <a:solidFill>
                <a:srgbClr val="ffffff"/>
              </a:solidFill>
              <a:latin typeface="Corbel"/>
            </a:endParaRPr>
          </a:p>
        </p:txBody>
      </p:sp>
      <p:sp>
        <p:nvSpPr>
          <p:cNvPr id="136" name="TextShape 2"/>
          <p:cNvSpPr txBox="1"/>
          <p:nvPr/>
        </p:nvSpPr>
        <p:spPr>
          <a:xfrm>
            <a:off x="618480" y="1600200"/>
            <a:ext cx="7878600" cy="251424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We have directories and index nodes(</a:t>
            </a:r>
            <a:r>
              <a:rPr b="0" i="1" lang="en-US" sz="2400" spc="-1" strike="noStrike">
                <a:solidFill>
                  <a:srgbClr val="ffffff"/>
                </a:solidFill>
                <a:latin typeface="Corbel"/>
              </a:rPr>
              <a:t>inode</a:t>
            </a:r>
            <a:r>
              <a:rPr b="0" lang="en-US" sz="2400" spc="-1" strike="noStrike">
                <a:solidFill>
                  <a:srgbClr val="ffffff"/>
                </a:solidFill>
                <a:latin typeface="Corbel"/>
              </a:rPr>
              <a:t>)</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Inode has a similar function to FAT and MFT at the same time</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Directory is just a special file type</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We have more special files: links, pipe, socket ...</a:t>
            </a:r>
            <a:endParaRPr b="0" lang="en-US" sz="2200" spc="-1" strike="noStrike">
              <a:solidFill>
                <a:srgbClr val="ffffff"/>
              </a:solidFill>
              <a:latin typeface="Corbel"/>
            </a:endParaRPr>
          </a:p>
        </p:txBody>
      </p:sp>
      <p:sp>
        <p:nvSpPr>
          <p:cNvPr id="137"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pic>
        <p:nvPicPr>
          <p:cNvPr id="138" name="Picture 6" descr=""/>
          <p:cNvPicPr/>
          <p:nvPr/>
        </p:nvPicPr>
        <p:blipFill>
          <a:blip r:embed="rId1"/>
          <a:stretch/>
        </p:blipFill>
        <p:spPr>
          <a:xfrm>
            <a:off x="1752480" y="4258800"/>
            <a:ext cx="6624360" cy="1979280"/>
          </a:xfrm>
          <a:prstGeom prst="rect">
            <a:avLst/>
          </a:prstGeom>
          <a:ln w="9360">
            <a:noFill/>
          </a:ln>
        </p:spPr>
      </p:pic>
      <p:sp>
        <p:nvSpPr>
          <p:cNvPr id="139" name="TextShape 4"/>
          <p:cNvSpPr txBox="1"/>
          <p:nvPr/>
        </p:nvSpPr>
        <p:spPr>
          <a:xfrm>
            <a:off x="8077320" y="6356520"/>
            <a:ext cx="761760" cy="364680"/>
          </a:xfrm>
          <a:prstGeom prst="rect">
            <a:avLst/>
          </a:prstGeom>
          <a:noFill/>
          <a:ln>
            <a:noFill/>
          </a:ln>
        </p:spPr>
        <p:txBody>
          <a:bodyPr lIns="0" rIns="0" anchor="ctr"/>
          <a:p>
            <a:pPr algn="r">
              <a:lnSpc>
                <a:spcPct val="100000"/>
              </a:lnSpc>
            </a:pPr>
            <a:fld id="{A762067F-1576-4AD3-B8F2-81544530EE8E}"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23" dur="indefinite" restart="never" nodeType="tmRoot">
          <p:childTnLst>
            <p:seq>
              <p:cTn id="24" dur="indefinite"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File systems</a:t>
            </a:r>
            <a:endParaRPr b="0" lang="en-US" sz="4800" spc="-1" strike="noStrike">
              <a:solidFill>
                <a:srgbClr val="ffffff"/>
              </a:solidFill>
              <a:latin typeface="Corbel"/>
            </a:endParaRPr>
          </a:p>
        </p:txBody>
      </p:sp>
      <p:sp>
        <p:nvSpPr>
          <p:cNvPr id="141" name="TextShape 2"/>
          <p:cNvSpPr txBox="1"/>
          <p:nvPr/>
        </p:nvSpPr>
        <p:spPr>
          <a:xfrm>
            <a:off x="618480" y="1600200"/>
            <a:ext cx="3504240" cy="460548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oldest: Unix File System – UFS</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More recent and used in Linux: ext2 in ext3</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There are also ext and ext4</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There are a number of other file systems</a:t>
            </a:r>
            <a:endParaRPr b="0" lang="en-US" sz="2400" spc="-1" strike="noStrike">
              <a:solidFill>
                <a:srgbClr val="ffffff"/>
              </a:solidFill>
              <a:latin typeface="Corbel"/>
            </a:endParaRPr>
          </a:p>
        </p:txBody>
      </p:sp>
      <p:sp>
        <p:nvSpPr>
          <p:cNvPr id="142"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pic>
        <p:nvPicPr>
          <p:cNvPr id="143" name="Picture 4" descr=""/>
          <p:cNvPicPr/>
          <p:nvPr/>
        </p:nvPicPr>
        <p:blipFill>
          <a:blip r:embed="rId1"/>
          <a:stretch/>
        </p:blipFill>
        <p:spPr>
          <a:xfrm>
            <a:off x="4252320" y="1600200"/>
            <a:ext cx="4637520" cy="4939920"/>
          </a:xfrm>
          <a:prstGeom prst="rect">
            <a:avLst/>
          </a:prstGeom>
          <a:ln>
            <a:noFill/>
          </a:ln>
        </p:spPr>
      </p:pic>
      <p:sp>
        <p:nvSpPr>
          <p:cNvPr id="144" name="TextShape 4"/>
          <p:cNvSpPr txBox="1"/>
          <p:nvPr/>
        </p:nvSpPr>
        <p:spPr>
          <a:xfrm>
            <a:off x="8077320" y="6356520"/>
            <a:ext cx="761760" cy="364680"/>
          </a:xfrm>
          <a:prstGeom prst="rect">
            <a:avLst/>
          </a:prstGeom>
          <a:noFill/>
          <a:ln>
            <a:noFill/>
          </a:ln>
        </p:spPr>
        <p:txBody>
          <a:bodyPr lIns="0" rIns="0" anchor="ctr"/>
          <a:p>
            <a:pPr algn="r">
              <a:lnSpc>
                <a:spcPct val="100000"/>
              </a:lnSpc>
            </a:pPr>
            <a:fld id="{CCD4B210-E944-4F42-A7B5-537B7ACBCA1C}"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25" dur="indefinite" restart="never" nodeType="tmRoot">
          <p:childTnLst>
            <p:seq>
              <p:cTn id="26" dur="indefinite"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Time in the Unix operating system</a:t>
            </a:r>
            <a:endParaRPr b="0" lang="en-US" sz="4800" spc="-1" strike="noStrike">
              <a:solidFill>
                <a:srgbClr val="ffffff"/>
              </a:solidFill>
              <a:latin typeface="Corbel"/>
            </a:endParaRPr>
          </a:p>
        </p:txBody>
      </p:sp>
      <p:sp>
        <p:nvSpPr>
          <p:cNvPr id="146"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Time is measured in seconds</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Stored as a number, which begins on 1</a:t>
            </a:r>
            <a:r>
              <a:rPr b="0" lang="en-US" sz="2400" spc="-1" strike="noStrike" baseline="30000">
                <a:solidFill>
                  <a:srgbClr val="ffffff"/>
                </a:solidFill>
                <a:latin typeface="Corbel"/>
              </a:rPr>
              <a:t>st</a:t>
            </a:r>
            <a:r>
              <a:rPr b="0" lang="en-US" sz="2400" spc="-1" strike="noStrike">
                <a:solidFill>
                  <a:srgbClr val="ffffff"/>
                </a:solidFill>
                <a:latin typeface="Corbel"/>
              </a:rPr>
              <a:t> of December 1970</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If time is stored as a 32-bit number, there will be an overflow on Tuesday, December 19</a:t>
            </a:r>
            <a:r>
              <a:rPr b="0" lang="en-US" sz="2200" spc="-1" strike="noStrike" baseline="30000">
                <a:solidFill>
                  <a:srgbClr val="ffffff"/>
                </a:solidFill>
                <a:latin typeface="Corbel"/>
              </a:rPr>
              <a:t>th</a:t>
            </a:r>
            <a:r>
              <a:rPr b="0" lang="en-US" sz="2200" spc="-1" strike="noStrike">
                <a:solidFill>
                  <a:srgbClr val="ffffff"/>
                </a:solidFill>
                <a:latin typeface="Corbel"/>
              </a:rPr>
              <a:t> 2038 at 03:14:07 UTC – Y2K38 problem</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UTC – </a:t>
            </a:r>
            <a:r>
              <a:rPr b="0" i="1" lang="en-US" sz="2400" spc="-1" strike="noStrike">
                <a:solidFill>
                  <a:srgbClr val="ffffff"/>
                </a:solidFill>
                <a:latin typeface="Corbel"/>
              </a:rPr>
              <a:t>Coordinate Universal Time</a:t>
            </a:r>
            <a:r>
              <a:rPr b="0" lang="en-US" sz="2400" spc="-1" strike="noStrike">
                <a:solidFill>
                  <a:srgbClr val="ffffff"/>
                </a:solidFill>
                <a:latin typeface="Corbel"/>
              </a:rPr>
              <a:t>: a harmonized definition of time that takes into account leap years, leap seconds, ...</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The last leap second occurred on 31</a:t>
            </a:r>
            <a:r>
              <a:rPr b="0" lang="en-US" sz="2200" spc="-1" strike="noStrike" baseline="30000">
                <a:solidFill>
                  <a:srgbClr val="ffffff"/>
                </a:solidFill>
                <a:latin typeface="Corbel"/>
              </a:rPr>
              <a:t>st</a:t>
            </a:r>
            <a:r>
              <a:rPr b="0" lang="en-US" sz="2200" spc="-1" strike="noStrike">
                <a:solidFill>
                  <a:srgbClr val="ffffff"/>
                </a:solidFill>
                <a:latin typeface="Corbel"/>
              </a:rPr>
              <a:t> January 2016 </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harmonized time between several atomic hours</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one of the successors of GMT</a:t>
            </a:r>
            <a:endParaRPr b="0" lang="en-US" sz="2200" spc="-1" strike="noStrike">
              <a:solidFill>
                <a:srgbClr val="ffffff"/>
              </a:solidFill>
              <a:latin typeface="Corbel"/>
            </a:endParaRPr>
          </a:p>
        </p:txBody>
      </p:sp>
      <p:sp>
        <p:nvSpPr>
          <p:cNvPr id="147"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148" name="TextShape 4"/>
          <p:cNvSpPr txBox="1"/>
          <p:nvPr/>
        </p:nvSpPr>
        <p:spPr>
          <a:xfrm>
            <a:off x="8077320" y="6356520"/>
            <a:ext cx="761760" cy="364680"/>
          </a:xfrm>
          <a:prstGeom prst="rect">
            <a:avLst/>
          </a:prstGeom>
          <a:noFill/>
          <a:ln>
            <a:noFill/>
          </a:ln>
        </p:spPr>
        <p:txBody>
          <a:bodyPr lIns="0" rIns="0" anchor="ctr"/>
          <a:p>
            <a:pPr algn="r">
              <a:lnSpc>
                <a:spcPct val="100000"/>
              </a:lnSpc>
            </a:pPr>
            <a:fld id="{5F274D6C-ADD4-4AD8-AEE8-F9D3C11BCC2A}"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27" dur="indefinite" restart="never" nodeType="tmRoot">
          <p:childTnLst>
            <p:seq>
              <p:cTn id="28" dur="indefinite"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UFS file systems</a:t>
            </a:r>
            <a:endParaRPr b="0" lang="en-US" sz="4800" spc="-1" strike="noStrike">
              <a:solidFill>
                <a:srgbClr val="ffffff"/>
              </a:solidFill>
              <a:latin typeface="Corbel"/>
            </a:endParaRPr>
          </a:p>
        </p:txBody>
      </p:sp>
      <p:sp>
        <p:nvSpPr>
          <p:cNvPr id="150" name="TextShape 2"/>
          <p:cNvSpPr txBox="1"/>
          <p:nvPr/>
        </p:nvSpPr>
        <p:spPr>
          <a:xfrm>
            <a:off x="641520" y="1608840"/>
            <a:ext cx="8002800" cy="239580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Defined when VFS was introduced in BSD4.2</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Used in *BSD systems</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Later used in Solaris OS</a:t>
            </a:r>
            <a:endParaRPr b="0" lang="en-US" sz="2400" spc="-1" strike="noStrike">
              <a:solidFill>
                <a:srgbClr val="ffffff"/>
              </a:solidFill>
              <a:latin typeface="Corbel"/>
            </a:endParaRPr>
          </a:p>
          <a:p>
            <a:pPr marL="349200" indent="-348840">
              <a:lnSpc>
                <a:spcPct val="100000"/>
              </a:lnSpc>
              <a:spcBef>
                <a:spcPts val="2001"/>
              </a:spcBef>
            </a:pPr>
            <a:endParaRPr b="0" lang="en-US" sz="2400" spc="-1" strike="noStrike">
              <a:solidFill>
                <a:srgbClr val="ffffff"/>
              </a:solidFill>
              <a:latin typeface="Corbel"/>
            </a:endParaRPr>
          </a:p>
          <a:p>
            <a:pPr marL="349200" indent="-348840" algn="r">
              <a:lnSpc>
                <a:spcPct val="100000"/>
              </a:lnSpc>
              <a:spcBef>
                <a:spcPts val="2001"/>
              </a:spcBef>
            </a:pPr>
            <a:r>
              <a:rPr b="0" lang="en-US" sz="1650" spc="-1" strike="noStrike">
                <a:solidFill>
                  <a:srgbClr val="ffffff"/>
                </a:solidFill>
                <a:latin typeface="Corbel"/>
              </a:rPr>
              <a:t>vir: </a:t>
            </a:r>
            <a:r>
              <a:rPr b="0" i="1" lang="en-US" sz="1650" spc="-1" strike="noStrike">
                <a:solidFill>
                  <a:srgbClr val="ffffff"/>
                </a:solidFill>
                <a:latin typeface="Corbel"/>
              </a:rPr>
              <a:t>Solaris Internals, The UFS File System</a:t>
            </a:r>
            <a:r>
              <a:rPr b="0" lang="en-US" sz="1650" spc="-1" strike="noStrike">
                <a:solidFill>
                  <a:srgbClr val="ffffff"/>
                </a:solidFill>
                <a:latin typeface="Corbel"/>
              </a:rPr>
              <a:t>, Updated by Frank Batschulat, Shawn Debnath, Sarah Jelinek, Dworkin Muller, and Karen Rochford </a:t>
            </a:r>
            <a:endParaRPr b="0" lang="en-US" sz="1650" spc="-1" strike="noStrike">
              <a:solidFill>
                <a:srgbClr val="ffffff"/>
              </a:solidFill>
              <a:latin typeface="Corbel"/>
            </a:endParaRPr>
          </a:p>
        </p:txBody>
      </p:sp>
      <p:sp>
        <p:nvSpPr>
          <p:cNvPr id="151"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pic>
        <p:nvPicPr>
          <p:cNvPr id="152" name="Picture 5" descr=""/>
          <p:cNvPicPr/>
          <p:nvPr/>
        </p:nvPicPr>
        <p:blipFill>
          <a:blip r:embed="rId1"/>
          <a:stretch/>
        </p:blipFill>
        <p:spPr>
          <a:xfrm>
            <a:off x="478440" y="4004640"/>
            <a:ext cx="8165880" cy="2323800"/>
          </a:xfrm>
          <a:prstGeom prst="rect">
            <a:avLst/>
          </a:prstGeom>
          <a:ln>
            <a:noFill/>
          </a:ln>
        </p:spPr>
      </p:pic>
      <p:sp>
        <p:nvSpPr>
          <p:cNvPr id="153" name="TextShape 4"/>
          <p:cNvSpPr txBox="1"/>
          <p:nvPr/>
        </p:nvSpPr>
        <p:spPr>
          <a:xfrm>
            <a:off x="8077320" y="6356520"/>
            <a:ext cx="761760" cy="364680"/>
          </a:xfrm>
          <a:prstGeom prst="rect">
            <a:avLst/>
          </a:prstGeom>
          <a:noFill/>
          <a:ln>
            <a:noFill/>
          </a:ln>
        </p:spPr>
        <p:txBody>
          <a:bodyPr lIns="0" rIns="0" anchor="ctr"/>
          <a:p>
            <a:pPr algn="r">
              <a:lnSpc>
                <a:spcPct val="100000"/>
              </a:lnSpc>
            </a:pPr>
            <a:fld id="{93699F3D-8104-4E0B-AA58-44A2489D2BDA}"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29" dur="indefinite" restart="never" nodeType="tmRoot">
          <p:childTnLst>
            <p:seq>
              <p:cTn id="30" dur="indefinite"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UFS – index node</a:t>
            </a:r>
            <a:endParaRPr b="0" lang="en-US" sz="4800" spc="-1" strike="noStrike">
              <a:solidFill>
                <a:srgbClr val="ffffff"/>
              </a:solidFill>
              <a:latin typeface="Corbel"/>
            </a:endParaRPr>
          </a:p>
        </p:txBody>
      </p:sp>
      <p:sp>
        <p:nvSpPr>
          <p:cNvPr id="155" name="TextShape 2"/>
          <p:cNvSpPr txBox="1"/>
          <p:nvPr/>
        </p:nvSpPr>
        <p:spPr>
          <a:xfrm>
            <a:off x="618480" y="1600200"/>
            <a:ext cx="7878600" cy="4638960"/>
          </a:xfrm>
          <a:prstGeom prst="rect">
            <a:avLst/>
          </a:prstGeom>
          <a:noFill/>
          <a:ln>
            <a:noFill/>
          </a:ln>
        </p:spPr>
        <p:txBody>
          <a:bodyPr>
            <a:normAutofit/>
          </a:bodyPr>
          <a:p>
            <a:pPr marL="349200" indent="-348840">
              <a:lnSpc>
                <a:spcPct val="100000"/>
              </a:lnSpc>
            </a:pPr>
            <a:r>
              <a:rPr b="0" lang="en-US" sz="2400" spc="-1" strike="noStrike">
                <a:solidFill>
                  <a:srgbClr val="ffffff"/>
                </a:solidFill>
                <a:latin typeface="Courier New"/>
              </a:rPr>
              <a:t>struct dinode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u_int16_t       di_mode;        /*   0: IFMT, permissions; see below.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int16_t         di_nlink;       /*   2: File link count.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union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u_int16_t oldids[2];          /*   4: Ffs: old user and group ids.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int32_t   inumber;            /*   4: Lfs: inode number.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 di_u;</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u_int64_t       di_size;        /*   8: File byte count.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int32_t         di_atime;       /*  16: Last access time.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int32_t         di_atimensec;   /*  20: Last access time.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int32_t         di_mtime;       /*  24: Last modified time.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int32_t         di_mtimensec;   /*  28: Last modified time.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int32_t         di_ctime;       /*  32: Last inode change time.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int32_t         di_ctimensec;   /*  36: Last inode change time.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ufs_daddr_t     di_db[NDADDR];  /*  40: Direct disk blocks.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ufs_daddr_t     di_ib[NIADDR];  /*  88: Indirect disk blocks.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u_int32_t       di_flags;       /* 100: Status flags (chflags).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int32_t         di_blocks;      /* 104: Blocks actually held.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int32_t         di_gen;         /* 108: Generation number.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u_int32_t       di_uid;         /* 112: File owner.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u_int32_t       di_gid;         /* 116: File group.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int32_t         di_spare[2];    /* 120: Reserved; currently unused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a:t>
            </a:r>
            <a:endParaRPr b="0" lang="en-US" sz="2400" spc="-1" strike="noStrike">
              <a:solidFill>
                <a:srgbClr val="ffffff"/>
              </a:solidFill>
              <a:latin typeface="Corbel"/>
            </a:endParaRPr>
          </a:p>
          <a:p>
            <a:pPr marL="349200" indent="-348840">
              <a:lnSpc>
                <a:spcPct val="100000"/>
              </a:lnSpc>
            </a:pPr>
            <a:endParaRPr b="0" lang="en-US" sz="2400" spc="-1" strike="noStrike">
              <a:solidFill>
                <a:srgbClr val="ffffff"/>
              </a:solidFill>
              <a:latin typeface="Corbel"/>
            </a:endParaRPr>
          </a:p>
          <a:p>
            <a:pPr marL="349200" indent="-348840">
              <a:lnSpc>
                <a:spcPct val="100000"/>
              </a:lnSpc>
            </a:pPr>
            <a:endParaRPr b="0" lang="en-US" sz="2400" spc="-1" strike="noStrike">
              <a:solidFill>
                <a:srgbClr val="ffffff"/>
              </a:solidFill>
              <a:latin typeface="Corbel"/>
            </a:endParaRPr>
          </a:p>
          <a:p>
            <a:pPr marL="349200" indent="-348840">
              <a:lnSpc>
                <a:spcPct val="100000"/>
              </a:lnSpc>
            </a:pPr>
            <a:endParaRPr b="0" lang="en-US" sz="2400" spc="-1" strike="noStrike">
              <a:solidFill>
                <a:srgbClr val="ffffff"/>
              </a:solidFill>
              <a:latin typeface="Corbel"/>
            </a:endParaRPr>
          </a:p>
          <a:p>
            <a:pPr marL="349200" indent="-348840" algn="r">
              <a:lnSpc>
                <a:spcPct val="100000"/>
              </a:lnSpc>
            </a:pPr>
            <a:r>
              <a:rPr b="0" lang="en-US" sz="2910" spc="-1" strike="noStrike">
                <a:solidFill>
                  <a:srgbClr val="ffffff"/>
                </a:solidFill>
                <a:latin typeface="Corbel"/>
              </a:rPr>
              <a:t>ufs/dinode.h</a:t>
            </a:r>
            <a:endParaRPr b="0" lang="en-US" sz="2910" spc="-1" strike="noStrike">
              <a:solidFill>
                <a:srgbClr val="ffffff"/>
              </a:solidFill>
              <a:latin typeface="Corbel"/>
            </a:endParaRPr>
          </a:p>
        </p:txBody>
      </p:sp>
      <p:sp>
        <p:nvSpPr>
          <p:cNvPr id="156"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157" name="TextShape 4"/>
          <p:cNvSpPr txBox="1"/>
          <p:nvPr/>
        </p:nvSpPr>
        <p:spPr>
          <a:xfrm>
            <a:off x="8077320" y="6356520"/>
            <a:ext cx="761760" cy="364680"/>
          </a:xfrm>
          <a:prstGeom prst="rect">
            <a:avLst/>
          </a:prstGeom>
          <a:noFill/>
          <a:ln>
            <a:noFill/>
          </a:ln>
        </p:spPr>
        <p:txBody>
          <a:bodyPr lIns="0" rIns="0" anchor="ctr"/>
          <a:p>
            <a:pPr algn="r">
              <a:lnSpc>
                <a:spcPct val="100000"/>
              </a:lnSpc>
            </a:pPr>
            <a:fld id="{14081394-B7A4-4E72-BEE7-25B8ED6E2BB4}"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31" dur="indefinite" restart="never" nodeType="tmRoot">
          <p:childTnLst>
            <p:seq>
              <p:cTn id="32" dur="indefinite"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UFS – file systems</a:t>
            </a:r>
            <a:endParaRPr b="0" lang="en-US" sz="4800" spc="-1" strike="noStrike">
              <a:solidFill>
                <a:srgbClr val="ffffff"/>
              </a:solidFill>
              <a:latin typeface="Corbel"/>
            </a:endParaRPr>
          </a:p>
        </p:txBody>
      </p:sp>
      <p:sp>
        <p:nvSpPr>
          <p:cNvPr id="159" name="TextShape 2"/>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pic>
        <p:nvPicPr>
          <p:cNvPr id="160" name="Picture 8" descr=""/>
          <p:cNvPicPr/>
          <p:nvPr/>
        </p:nvPicPr>
        <p:blipFill>
          <a:blip r:embed="rId1"/>
          <a:stretch/>
        </p:blipFill>
        <p:spPr>
          <a:xfrm rot="5400000">
            <a:off x="2203920" y="842760"/>
            <a:ext cx="4632840" cy="6244200"/>
          </a:xfrm>
          <a:prstGeom prst="rect">
            <a:avLst/>
          </a:prstGeom>
          <a:ln>
            <a:noFill/>
          </a:ln>
        </p:spPr>
      </p:pic>
      <p:sp>
        <p:nvSpPr>
          <p:cNvPr id="161" name="TextShape 3"/>
          <p:cNvSpPr txBox="1"/>
          <p:nvPr/>
        </p:nvSpPr>
        <p:spPr>
          <a:xfrm>
            <a:off x="8077320" y="6356520"/>
            <a:ext cx="761760" cy="364680"/>
          </a:xfrm>
          <a:prstGeom prst="rect">
            <a:avLst/>
          </a:prstGeom>
          <a:noFill/>
          <a:ln>
            <a:noFill/>
          </a:ln>
        </p:spPr>
        <p:txBody>
          <a:bodyPr lIns="0" rIns="0" anchor="ctr"/>
          <a:p>
            <a:pPr algn="r">
              <a:lnSpc>
                <a:spcPct val="100000"/>
              </a:lnSpc>
            </a:pPr>
            <a:fld id="{670E5C10-33F7-4384-96BB-ED48BF436BB6}"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33" dur="indefinite" restart="never" nodeType="tmRoot">
          <p:childTnLst>
            <p:seq>
              <p:cTn id="34" dur="indefinite"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2"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UFS – directory file</a:t>
            </a:r>
            <a:endParaRPr b="0" lang="en-US" sz="4800" spc="-1" strike="noStrike">
              <a:solidFill>
                <a:srgbClr val="ffffff"/>
              </a:solidFill>
              <a:latin typeface="Corbel"/>
            </a:endParaRPr>
          </a:p>
        </p:txBody>
      </p:sp>
      <p:sp>
        <p:nvSpPr>
          <p:cNvPr id="163" name="TextShape 2"/>
          <p:cNvSpPr txBox="1"/>
          <p:nvPr/>
        </p:nvSpPr>
        <p:spPr>
          <a:xfrm>
            <a:off x="618480" y="1600200"/>
            <a:ext cx="7878600" cy="186012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a special file that consists of parts of the directory</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System V had a predefined file size</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root directory is described in inode 2</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Each directory has a special entry pointing to its parent</a:t>
            </a:r>
            <a:endParaRPr b="0" lang="en-US" sz="2400" spc="-1" strike="noStrike">
              <a:solidFill>
                <a:srgbClr val="ffffff"/>
              </a:solidFill>
              <a:latin typeface="Corbel"/>
            </a:endParaRPr>
          </a:p>
          <a:p>
            <a:pPr>
              <a:lnSpc>
                <a:spcPct val="100000"/>
              </a:lnSpc>
              <a:spcBef>
                <a:spcPts val="2001"/>
              </a:spcBef>
            </a:pPr>
            <a:endParaRPr b="0" lang="en-US" sz="2400" spc="-1" strike="noStrike">
              <a:solidFill>
                <a:srgbClr val="ffffff"/>
              </a:solidFill>
              <a:latin typeface="Corbel"/>
            </a:endParaRPr>
          </a:p>
        </p:txBody>
      </p:sp>
      <p:sp>
        <p:nvSpPr>
          <p:cNvPr id="164"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pic>
        <p:nvPicPr>
          <p:cNvPr id="165" name="Picture 4" descr=""/>
          <p:cNvPicPr/>
          <p:nvPr/>
        </p:nvPicPr>
        <p:blipFill>
          <a:blip r:embed="rId1"/>
          <a:stretch/>
        </p:blipFill>
        <p:spPr>
          <a:xfrm>
            <a:off x="2031840" y="3460680"/>
            <a:ext cx="6756120" cy="2895120"/>
          </a:xfrm>
          <a:prstGeom prst="rect">
            <a:avLst/>
          </a:prstGeom>
          <a:ln>
            <a:noFill/>
          </a:ln>
        </p:spPr>
      </p:pic>
      <p:sp>
        <p:nvSpPr>
          <p:cNvPr id="166" name="TextShape 4"/>
          <p:cNvSpPr txBox="1"/>
          <p:nvPr/>
        </p:nvSpPr>
        <p:spPr>
          <a:xfrm>
            <a:off x="8077320" y="6356520"/>
            <a:ext cx="761760" cy="364680"/>
          </a:xfrm>
          <a:prstGeom prst="rect">
            <a:avLst/>
          </a:prstGeom>
          <a:noFill/>
          <a:ln>
            <a:noFill/>
          </a:ln>
        </p:spPr>
        <p:txBody>
          <a:bodyPr lIns="0" rIns="0" anchor="ctr"/>
          <a:p>
            <a:pPr algn="r">
              <a:lnSpc>
                <a:spcPct val="100000"/>
              </a:lnSpc>
            </a:pPr>
            <a:fld id="{1C51D3D0-4DA0-4520-9C09-8C1EA9B31790}"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35" dur="indefinite" restart="never" nodeType="tmRoot">
          <p:childTnLst>
            <p:seq>
              <p:cTn id="36" dur="indefinite"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UFS – directory entry</a:t>
            </a:r>
            <a:endParaRPr b="0" lang="en-US" sz="4800" spc="-1" strike="noStrike">
              <a:solidFill>
                <a:srgbClr val="ffffff"/>
              </a:solidFill>
              <a:latin typeface="Corbel"/>
            </a:endParaRPr>
          </a:p>
        </p:txBody>
      </p:sp>
      <p:sp>
        <p:nvSpPr>
          <p:cNvPr id="168" name="TextShape 2"/>
          <p:cNvSpPr txBox="1"/>
          <p:nvPr/>
        </p:nvSpPr>
        <p:spPr>
          <a:xfrm>
            <a:off x="618480" y="1600200"/>
            <a:ext cx="7878600" cy="2709000"/>
          </a:xfrm>
          <a:prstGeom prst="rect">
            <a:avLst/>
          </a:prstGeom>
          <a:noFill/>
          <a:ln>
            <a:noFill/>
          </a:ln>
        </p:spPr>
        <p:txBody>
          <a:bodyPr>
            <a:normAutofit/>
          </a:bodyPr>
          <a:p>
            <a:pPr marL="349200" indent="-348840">
              <a:lnSpc>
                <a:spcPct val="100000"/>
              </a:lnSpc>
            </a:pPr>
            <a:r>
              <a:rPr b="0" lang="en-US" sz="1600" spc="-1" strike="noStrike">
                <a:solidFill>
                  <a:srgbClr val="ffffff"/>
                </a:solidFill>
                <a:latin typeface="Courier New"/>
              </a:rPr>
              <a:t>#define</a:t>
            </a:r>
            <a:r>
              <a:rPr b="0" lang="en-US" sz="1600" spc="-1" strike="noStrike">
                <a:solidFill>
                  <a:srgbClr val="ffffff"/>
                </a:solidFill>
                <a:latin typeface="Courier New"/>
              </a:rPr>
              <a:t>	</a:t>
            </a:r>
            <a:r>
              <a:rPr b="0" lang="en-US" sz="1600" spc="-1" strike="noStrike">
                <a:solidFill>
                  <a:srgbClr val="ffffff"/>
                </a:solidFill>
                <a:latin typeface="Courier New"/>
              </a:rPr>
              <a:t>MAXNAMLEN 255</a:t>
            </a:r>
            <a:endParaRPr b="0" lang="en-US" sz="1600" spc="-1" strike="noStrike">
              <a:solidFill>
                <a:srgbClr val="ffffff"/>
              </a:solidFill>
              <a:latin typeface="Corbel"/>
            </a:endParaRPr>
          </a:p>
          <a:p>
            <a:pPr marL="349200" indent="-348840">
              <a:lnSpc>
                <a:spcPct val="100000"/>
              </a:lnSpc>
            </a:pPr>
            <a:r>
              <a:rPr b="0" lang="en-US" sz="1600" spc="-1" strike="noStrike">
                <a:solidFill>
                  <a:srgbClr val="ffffff"/>
                </a:solidFill>
                <a:latin typeface="Courier New"/>
              </a:rPr>
              <a:t>struct direct {</a:t>
            </a:r>
            <a:endParaRPr b="0" lang="en-US" sz="1600" spc="-1" strike="noStrike">
              <a:solidFill>
                <a:srgbClr val="ffffff"/>
              </a:solidFill>
              <a:latin typeface="Corbel"/>
            </a:endParaRPr>
          </a:p>
          <a:p>
            <a:pPr marL="349200" indent="-348840">
              <a:lnSpc>
                <a:spcPct val="100000"/>
              </a:lnSpc>
            </a:pPr>
            <a:r>
              <a:rPr b="0" lang="en-US" sz="1600" spc="-1" strike="noStrike">
                <a:solidFill>
                  <a:srgbClr val="ffffff"/>
                </a:solidFill>
                <a:latin typeface="Courier New"/>
              </a:rPr>
              <a:t>  </a:t>
            </a:r>
            <a:r>
              <a:rPr b="0" lang="en-US" sz="1600" spc="-1" strike="noStrike">
                <a:solidFill>
                  <a:srgbClr val="ffffff"/>
                </a:solidFill>
                <a:latin typeface="Courier New"/>
              </a:rPr>
              <a:t>u_int32_t d_ino;      /* inode number of entry */</a:t>
            </a:r>
            <a:endParaRPr b="0" lang="en-US" sz="1600" spc="-1" strike="noStrike">
              <a:solidFill>
                <a:srgbClr val="ffffff"/>
              </a:solidFill>
              <a:latin typeface="Corbel"/>
            </a:endParaRPr>
          </a:p>
          <a:p>
            <a:pPr marL="349200" indent="-348840">
              <a:lnSpc>
                <a:spcPct val="100000"/>
              </a:lnSpc>
            </a:pPr>
            <a:r>
              <a:rPr b="0" lang="en-US" sz="1600" spc="-1" strike="noStrike">
                <a:solidFill>
                  <a:srgbClr val="ffffff"/>
                </a:solidFill>
                <a:latin typeface="Courier New"/>
              </a:rPr>
              <a:t>  </a:t>
            </a:r>
            <a:r>
              <a:rPr b="0" lang="en-US" sz="1600" spc="-1" strike="noStrike">
                <a:solidFill>
                  <a:srgbClr val="ffffff"/>
                </a:solidFill>
                <a:latin typeface="Courier New"/>
              </a:rPr>
              <a:t>u_int16_t d_reclen;   /* length of this record */</a:t>
            </a:r>
            <a:endParaRPr b="0" lang="en-US" sz="1600" spc="-1" strike="noStrike">
              <a:solidFill>
                <a:srgbClr val="ffffff"/>
              </a:solidFill>
              <a:latin typeface="Corbel"/>
            </a:endParaRPr>
          </a:p>
          <a:p>
            <a:pPr marL="349200" indent="-348840">
              <a:lnSpc>
                <a:spcPct val="100000"/>
              </a:lnSpc>
            </a:pPr>
            <a:r>
              <a:rPr b="0" lang="en-US" sz="1600" spc="-1" strike="noStrike">
                <a:solidFill>
                  <a:srgbClr val="ffffff"/>
                </a:solidFill>
                <a:latin typeface="Courier New"/>
              </a:rPr>
              <a:t>  </a:t>
            </a:r>
            <a:r>
              <a:rPr b="0" lang="en-US" sz="1600" spc="-1" strike="noStrike">
                <a:solidFill>
                  <a:srgbClr val="ffffff"/>
                </a:solidFill>
                <a:latin typeface="Courier New"/>
              </a:rPr>
              <a:t>u_int8_t  d_type;     /* file type, see below */</a:t>
            </a:r>
            <a:endParaRPr b="0" lang="en-US" sz="1600" spc="-1" strike="noStrike">
              <a:solidFill>
                <a:srgbClr val="ffffff"/>
              </a:solidFill>
              <a:latin typeface="Corbel"/>
            </a:endParaRPr>
          </a:p>
          <a:p>
            <a:pPr marL="349200" indent="-348840">
              <a:lnSpc>
                <a:spcPct val="100000"/>
              </a:lnSpc>
            </a:pPr>
            <a:r>
              <a:rPr b="0" lang="en-US" sz="1600" spc="-1" strike="noStrike">
                <a:solidFill>
                  <a:srgbClr val="ffffff"/>
                </a:solidFill>
                <a:latin typeface="Courier New"/>
              </a:rPr>
              <a:t>  </a:t>
            </a:r>
            <a:r>
              <a:rPr b="0" lang="en-US" sz="1600" spc="-1" strike="noStrike">
                <a:solidFill>
                  <a:srgbClr val="ffffff"/>
                </a:solidFill>
                <a:latin typeface="Courier New"/>
              </a:rPr>
              <a:t>u_int8_t  d_namlen;   /* length of string in d_name */</a:t>
            </a:r>
            <a:endParaRPr b="0" lang="en-US" sz="1600" spc="-1" strike="noStrike">
              <a:solidFill>
                <a:srgbClr val="ffffff"/>
              </a:solidFill>
              <a:latin typeface="Corbel"/>
            </a:endParaRPr>
          </a:p>
          <a:p>
            <a:pPr marL="349200" indent="-348840">
              <a:lnSpc>
                <a:spcPct val="100000"/>
              </a:lnSpc>
            </a:pPr>
            <a:r>
              <a:rPr b="0" lang="en-US" sz="1600" spc="-1" strike="noStrike">
                <a:solidFill>
                  <a:srgbClr val="ffffff"/>
                </a:solidFill>
                <a:latin typeface="Courier New"/>
              </a:rPr>
              <a:t>  </a:t>
            </a:r>
            <a:r>
              <a:rPr b="0" lang="en-US" sz="1600" spc="-1" strike="noStrike">
                <a:solidFill>
                  <a:srgbClr val="ffffff"/>
                </a:solidFill>
                <a:latin typeface="Courier New"/>
              </a:rPr>
              <a:t>char      d_name[MAXNAMLEN + 1];</a:t>
            </a:r>
            <a:endParaRPr b="0" lang="en-US" sz="1600" spc="-1" strike="noStrike">
              <a:solidFill>
                <a:srgbClr val="ffffff"/>
              </a:solidFill>
              <a:latin typeface="Corbel"/>
            </a:endParaRPr>
          </a:p>
          <a:p>
            <a:pPr marL="349200" indent="-348840">
              <a:lnSpc>
                <a:spcPct val="100000"/>
              </a:lnSpc>
            </a:pPr>
            <a:r>
              <a:rPr b="0" lang="en-US" sz="1600" spc="-1" strike="noStrike">
                <a:solidFill>
                  <a:srgbClr val="ffffff"/>
                </a:solidFill>
                <a:latin typeface="Courier New"/>
              </a:rPr>
              <a:t>                        </a:t>
            </a:r>
            <a:r>
              <a:rPr b="0" lang="en-US" sz="1600" spc="-1" strike="noStrike">
                <a:solidFill>
                  <a:srgbClr val="ffffff"/>
                </a:solidFill>
                <a:latin typeface="Courier New"/>
              </a:rPr>
              <a:t>/* name with length &lt;= MAXNAMLEN */</a:t>
            </a:r>
            <a:endParaRPr b="0" lang="en-US" sz="1600" spc="-1" strike="noStrike">
              <a:solidFill>
                <a:srgbClr val="ffffff"/>
              </a:solidFill>
              <a:latin typeface="Corbel"/>
            </a:endParaRPr>
          </a:p>
          <a:p>
            <a:pPr marL="349200" indent="-348840">
              <a:lnSpc>
                <a:spcPct val="100000"/>
              </a:lnSpc>
            </a:pPr>
            <a:r>
              <a:rPr b="0" lang="en-US" sz="1600" spc="-1" strike="noStrike">
                <a:solidFill>
                  <a:srgbClr val="ffffff"/>
                </a:solidFill>
                <a:latin typeface="Courier New"/>
              </a:rPr>
              <a:t>};</a:t>
            </a:r>
            <a:endParaRPr b="0" lang="en-US" sz="1600" spc="-1" strike="noStrike">
              <a:solidFill>
                <a:srgbClr val="ffffff"/>
              </a:solidFill>
              <a:latin typeface="Corbel"/>
            </a:endParaRPr>
          </a:p>
          <a:p>
            <a:pPr marL="349200" indent="-348840" algn="r">
              <a:lnSpc>
                <a:spcPct val="100000"/>
              </a:lnSpc>
            </a:pPr>
            <a:r>
              <a:rPr b="0" lang="en-US" sz="2400" spc="-1" strike="noStrike">
                <a:solidFill>
                  <a:srgbClr val="ffffff"/>
                </a:solidFill>
                <a:latin typeface="Corbel"/>
              </a:rPr>
              <a:t>ufs/dir.h</a:t>
            </a:r>
            <a:endParaRPr b="0" lang="en-US" sz="2400" spc="-1" strike="noStrike">
              <a:solidFill>
                <a:srgbClr val="ffffff"/>
              </a:solidFill>
              <a:latin typeface="Corbel"/>
            </a:endParaRPr>
          </a:p>
        </p:txBody>
      </p:sp>
      <p:sp>
        <p:nvSpPr>
          <p:cNvPr id="169"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170" name="CustomShape 4"/>
          <p:cNvSpPr/>
          <p:nvPr/>
        </p:nvSpPr>
        <p:spPr>
          <a:xfrm>
            <a:off x="771120" y="4191120"/>
            <a:ext cx="7878600" cy="2165040"/>
          </a:xfrm>
          <a:prstGeom prst="rect">
            <a:avLst/>
          </a:prstGeom>
          <a:noFill/>
          <a:ln>
            <a:noFill/>
          </a:ln>
        </p:spPr>
        <p:style>
          <a:lnRef idx="0"/>
          <a:fillRef idx="0"/>
          <a:effectRef idx="0"/>
          <a:fontRef idx="minor"/>
        </p:style>
        <p:txBody>
          <a:bodyPr>
            <a:normAutofit/>
          </a:bodyPr>
          <a:p>
            <a:pPr marL="349200" indent="-348840">
              <a:lnSpc>
                <a:spcPct val="100000"/>
              </a:lnSpc>
              <a:buClr>
                <a:srgbClr val="ffff00"/>
              </a:buClr>
              <a:buFont typeface="Arial"/>
              <a:buChar char="•"/>
            </a:pPr>
            <a:r>
              <a:rPr b="0" i="1" lang="en-US" sz="2400" spc="-1" strike="noStrike">
                <a:solidFill>
                  <a:srgbClr val="ffff00"/>
                </a:solidFill>
                <a:latin typeface="Corbel"/>
              </a:rPr>
              <a:t>Challenge:</a:t>
            </a:r>
            <a:r>
              <a:rPr b="0" lang="en-US" sz="2400" spc="-1" strike="noStrike">
                <a:solidFill>
                  <a:srgbClr val="ffff00"/>
                </a:solidFill>
                <a:latin typeface="Corbel"/>
              </a:rPr>
              <a:t> what is the record reclen intended for? Can this be used to hide data?</a:t>
            </a:r>
            <a:endParaRPr b="0" lang="en-US" sz="2400" spc="-1" strike="noStrike">
              <a:latin typeface="Arial"/>
            </a:endParaRPr>
          </a:p>
          <a:p>
            <a:pPr marL="349200" indent="-348840">
              <a:lnSpc>
                <a:spcPct val="100000"/>
              </a:lnSpc>
              <a:buClr>
                <a:srgbClr val="ffff00"/>
              </a:buClr>
              <a:buFont typeface="Arial"/>
              <a:buChar char="•"/>
            </a:pPr>
            <a:r>
              <a:rPr b="0" i="1" lang="en-US" sz="2400" spc="-1" strike="noStrike">
                <a:solidFill>
                  <a:srgbClr val="ffff00"/>
                </a:solidFill>
                <a:latin typeface="Corbel"/>
              </a:rPr>
              <a:t>Challenge:</a:t>
            </a:r>
            <a:r>
              <a:rPr b="0" lang="en-US" sz="2400" spc="-1" strike="noStrike">
                <a:solidFill>
                  <a:srgbClr val="ffff00"/>
                </a:solidFill>
                <a:latin typeface="Corbel"/>
              </a:rPr>
              <a:t> what is ACL? How is it implemented in UFS?</a:t>
            </a:r>
            <a:endParaRPr b="0" lang="en-US" sz="2400" spc="-1" strike="noStrike">
              <a:latin typeface="Arial"/>
            </a:endParaRPr>
          </a:p>
        </p:txBody>
      </p:sp>
      <p:sp>
        <p:nvSpPr>
          <p:cNvPr id="171" name="TextShape 5"/>
          <p:cNvSpPr txBox="1"/>
          <p:nvPr/>
        </p:nvSpPr>
        <p:spPr>
          <a:xfrm>
            <a:off x="8077320" y="6356520"/>
            <a:ext cx="761760" cy="364680"/>
          </a:xfrm>
          <a:prstGeom prst="rect">
            <a:avLst/>
          </a:prstGeom>
          <a:noFill/>
          <a:ln>
            <a:noFill/>
          </a:ln>
        </p:spPr>
        <p:txBody>
          <a:bodyPr lIns="0" rIns="0" anchor="ctr"/>
          <a:p>
            <a:pPr algn="r">
              <a:lnSpc>
                <a:spcPct val="100000"/>
              </a:lnSpc>
            </a:pPr>
            <a:fld id="{22E859A7-DBDC-4B66-84F1-F76C85EF67C5}"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37" dur="indefinite" restart="never" nodeType="tmRoot">
          <p:childTnLst>
            <p:seq>
              <p:cTn id="38" dur="indefinite"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Unix Operating system</a:t>
            </a:r>
            <a:endParaRPr b="0" lang="en-US" sz="4800" spc="-1" strike="noStrike">
              <a:solidFill>
                <a:srgbClr val="ffffff"/>
              </a:solidFill>
              <a:latin typeface="Corbel"/>
            </a:endParaRPr>
          </a:p>
        </p:txBody>
      </p:sp>
      <p:sp>
        <p:nvSpPr>
          <p:cNvPr id="94" name="TextShape 2"/>
          <p:cNvSpPr txBox="1"/>
          <p:nvPr/>
        </p:nvSpPr>
        <p:spPr>
          <a:xfrm>
            <a:off x="618480" y="1600200"/>
            <a:ext cx="7878600" cy="4638960"/>
          </a:xfrm>
          <a:prstGeom prst="rect">
            <a:avLst/>
          </a:prstGeom>
          <a:noFill/>
          <a:ln>
            <a:noFill/>
          </a:ln>
        </p:spPr>
        <p:txBody>
          <a:bodyPr/>
          <a:p>
            <a:pPr marL="349200" indent="-348840" algn="r">
              <a:lnSpc>
                <a:spcPct val="100000"/>
              </a:lnSpc>
              <a:spcBef>
                <a:spcPts val="2001"/>
              </a:spcBef>
            </a:pPr>
            <a:r>
              <a:rPr b="0" i="1" lang="en-US" sz="2400" spc="-1" strike="noStrike">
                <a:solidFill>
                  <a:srgbClr val="ffff00"/>
                </a:solidFill>
                <a:latin typeface="Corbel"/>
              </a:rPr>
              <a:t>poglavje 18</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Development through history: </a:t>
            </a:r>
            <a:r>
              <a:rPr b="0" i="1" lang="en-US" sz="2400" spc="-1" strike="noStrike">
                <a:solidFill>
                  <a:srgbClr val="ffffff"/>
                </a:solidFill>
                <a:latin typeface="Corbel"/>
              </a:rPr>
              <a:t>System V</a:t>
            </a:r>
            <a:r>
              <a:rPr b="0" lang="en-US" sz="2400" spc="-1" strike="noStrike">
                <a:solidFill>
                  <a:srgbClr val="ffffff"/>
                </a:solidFill>
                <a:latin typeface="Corbel"/>
              </a:rPr>
              <a:t>, </a:t>
            </a:r>
            <a:r>
              <a:rPr b="0" i="1" lang="en-US" sz="2400" spc="-1" strike="noStrike">
                <a:solidFill>
                  <a:srgbClr val="ffffff"/>
                </a:solidFill>
                <a:latin typeface="Corbel"/>
              </a:rPr>
              <a:t>HP-UX</a:t>
            </a:r>
            <a:r>
              <a:rPr b="0" lang="en-US" sz="2400" spc="-1" strike="noStrike">
                <a:solidFill>
                  <a:srgbClr val="ffffff"/>
                </a:solidFill>
                <a:latin typeface="Corbel"/>
              </a:rPr>
              <a:t>, </a:t>
            </a:r>
            <a:r>
              <a:rPr b="0" i="1" lang="en-US" sz="2400" spc="-1" strike="noStrike">
                <a:solidFill>
                  <a:srgbClr val="ffffff"/>
                </a:solidFill>
                <a:latin typeface="Corbel"/>
              </a:rPr>
              <a:t>BSD, ...</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Open source versions that appeared later:</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Linux: RedHat, SUSE, Ubuntu, ...</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BSD: FreeBSD, OpenBSD, NetBSD</a:t>
            </a:r>
            <a:endParaRPr b="0" lang="en-US" sz="2200" spc="-1" strike="noStrike">
              <a:solidFill>
                <a:srgbClr val="ffffff"/>
              </a:solidFill>
              <a:latin typeface="Corbel"/>
            </a:endParaRPr>
          </a:p>
          <a:p>
            <a:endParaRPr b="0" lang="en-US" sz="2200" spc="-1" strike="noStrike">
              <a:solidFill>
                <a:srgbClr val="ffffff"/>
              </a:solidFill>
              <a:latin typeface="Corbel"/>
            </a:endParaRPr>
          </a:p>
        </p:txBody>
      </p:sp>
      <p:sp>
        <p:nvSpPr>
          <p:cNvPr id="95"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96" name="TextShape 4"/>
          <p:cNvSpPr txBox="1"/>
          <p:nvPr/>
        </p:nvSpPr>
        <p:spPr>
          <a:xfrm>
            <a:off x="8077320" y="6356520"/>
            <a:ext cx="761760" cy="364680"/>
          </a:xfrm>
          <a:prstGeom prst="rect">
            <a:avLst/>
          </a:prstGeom>
          <a:noFill/>
          <a:ln>
            <a:noFill/>
          </a:ln>
        </p:spPr>
        <p:txBody>
          <a:bodyPr lIns="0" rIns="0" anchor="ctr"/>
          <a:p>
            <a:pPr algn="r">
              <a:lnSpc>
                <a:spcPct val="100000"/>
              </a:lnSpc>
            </a:pPr>
            <a:fld id="{6E07F16F-B30C-400F-AA18-95F4C8E22A08}"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3" dur="indefinite" restart="never" nodeType="tmRoot">
          <p:childTnLst>
            <p:seq>
              <p:cTn id="4" dur="indefinite"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UFS – superblock</a:t>
            </a:r>
            <a:endParaRPr b="0" lang="en-US" sz="4800" spc="-1" strike="noStrike">
              <a:solidFill>
                <a:srgbClr val="ffffff"/>
              </a:solidFill>
              <a:latin typeface="Corbel"/>
            </a:endParaRPr>
          </a:p>
        </p:txBody>
      </p:sp>
      <p:sp>
        <p:nvSpPr>
          <p:cNvPr id="173" name="TextShape 2"/>
          <p:cNvSpPr txBox="1"/>
          <p:nvPr/>
        </p:nvSpPr>
        <p:spPr>
          <a:xfrm>
            <a:off x="618480" y="1600200"/>
            <a:ext cx="7878600" cy="463896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Superblock stores the description of the cylinder group configuration</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Scattered around the disc - at the beginning of each group of cylinders</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To save the configuration – if one record is lost</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tool </a:t>
            </a:r>
            <a:r>
              <a:rPr b="1" lang="en-US" sz="2400" spc="-1" strike="noStrike">
                <a:solidFill>
                  <a:srgbClr val="ffffff"/>
                </a:solidFill>
                <a:latin typeface="Courier New"/>
              </a:rPr>
              <a:t>dumpfs</a:t>
            </a:r>
            <a:endParaRPr b="0" lang="en-US" sz="2400" spc="-1" strike="noStrike">
              <a:solidFill>
                <a:srgbClr val="ffffff"/>
              </a:solidFill>
              <a:latin typeface="Corbel"/>
            </a:endParaRPr>
          </a:p>
          <a:p>
            <a:endParaRPr b="0" lang="en-US" sz="2400" spc="-1" strike="noStrike">
              <a:solidFill>
                <a:srgbClr val="ffffff"/>
              </a:solidFill>
              <a:latin typeface="Corbel"/>
            </a:endParaRPr>
          </a:p>
          <a:p>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a:t>
            </a:r>
            <a:r>
              <a:rPr b="0" lang="en-US" sz="2400" spc="-1" strike="noStrike">
                <a:solidFill>
                  <a:srgbClr val="ffff00"/>
                </a:solidFill>
                <a:latin typeface="Corbel"/>
              </a:rPr>
              <a:t> find the structure of superblock. How do we know that we are dealing with the UFS file system? Where is it written? Read the superblock from your unix file system and find out for which file system it is.</a:t>
            </a:r>
            <a:endParaRPr b="0" lang="en-US" sz="2400" spc="-1" strike="noStrike">
              <a:solidFill>
                <a:srgbClr val="ffffff"/>
              </a:solidFill>
              <a:latin typeface="Corbel"/>
            </a:endParaRPr>
          </a:p>
          <a:p>
            <a:pPr>
              <a:lnSpc>
                <a:spcPct val="100000"/>
              </a:lnSpc>
              <a:spcBef>
                <a:spcPts val="2001"/>
              </a:spcBef>
            </a:pPr>
            <a:endParaRPr b="0" lang="en-US" sz="2400" spc="-1" strike="noStrike">
              <a:solidFill>
                <a:srgbClr val="ffffff"/>
              </a:solidFill>
              <a:latin typeface="Corbel"/>
            </a:endParaRPr>
          </a:p>
        </p:txBody>
      </p:sp>
      <p:sp>
        <p:nvSpPr>
          <p:cNvPr id="174"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175" name="TextShape 4"/>
          <p:cNvSpPr txBox="1"/>
          <p:nvPr/>
        </p:nvSpPr>
        <p:spPr>
          <a:xfrm>
            <a:off x="8077320" y="6356520"/>
            <a:ext cx="761760" cy="364680"/>
          </a:xfrm>
          <a:prstGeom prst="rect">
            <a:avLst/>
          </a:prstGeom>
          <a:noFill/>
          <a:ln>
            <a:noFill/>
          </a:ln>
        </p:spPr>
        <p:txBody>
          <a:bodyPr lIns="0" rIns="0" anchor="ctr"/>
          <a:p>
            <a:pPr algn="r">
              <a:lnSpc>
                <a:spcPct val="100000"/>
              </a:lnSpc>
            </a:pPr>
            <a:fld id="{D0650AB3-35C4-434C-986E-335357006C06}"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39" dur="indefinite" restart="never" nodeType="tmRoot">
          <p:childTnLst>
            <p:seq>
              <p:cTn id="40" dur="indefinite"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6"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File system ext2</a:t>
            </a:r>
            <a:endParaRPr b="0" lang="en-US" sz="4800" spc="-1" strike="noStrike">
              <a:solidFill>
                <a:srgbClr val="ffffff"/>
              </a:solidFill>
              <a:latin typeface="Corbel"/>
            </a:endParaRPr>
          </a:p>
        </p:txBody>
      </p:sp>
      <p:sp>
        <p:nvSpPr>
          <p:cNvPr id="177" name="TextShape 2"/>
          <p:cNvSpPr txBox="1"/>
          <p:nvPr/>
        </p:nvSpPr>
        <p:spPr>
          <a:xfrm>
            <a:off x="618480" y="1600200"/>
            <a:ext cx="7878600" cy="149832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basic structure is similar to that of UFS</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Instead of groups of cylinders, we are talking about block groups</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Directories and index nodes - like in UFS</a:t>
            </a:r>
            <a:endParaRPr b="0" lang="en-US" sz="2400" spc="-1" strike="noStrike">
              <a:solidFill>
                <a:srgbClr val="ffffff"/>
              </a:solidFill>
              <a:latin typeface="Corbel"/>
            </a:endParaRPr>
          </a:p>
        </p:txBody>
      </p:sp>
      <p:sp>
        <p:nvSpPr>
          <p:cNvPr id="178"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pic>
        <p:nvPicPr>
          <p:cNvPr id="179" name="Picture 7" descr=""/>
          <p:cNvPicPr/>
          <p:nvPr/>
        </p:nvPicPr>
        <p:blipFill>
          <a:blip r:embed="rId1"/>
          <a:stretch/>
        </p:blipFill>
        <p:spPr>
          <a:xfrm>
            <a:off x="380880" y="3125880"/>
            <a:ext cx="8305560" cy="3300120"/>
          </a:xfrm>
          <a:prstGeom prst="rect">
            <a:avLst/>
          </a:prstGeom>
          <a:ln w="9360">
            <a:noFill/>
          </a:ln>
        </p:spPr>
      </p:pic>
      <p:sp>
        <p:nvSpPr>
          <p:cNvPr id="180" name="TextShape 4"/>
          <p:cNvSpPr txBox="1"/>
          <p:nvPr/>
        </p:nvSpPr>
        <p:spPr>
          <a:xfrm>
            <a:off x="8077320" y="6356520"/>
            <a:ext cx="761760" cy="364680"/>
          </a:xfrm>
          <a:prstGeom prst="rect">
            <a:avLst/>
          </a:prstGeom>
          <a:noFill/>
          <a:ln>
            <a:noFill/>
          </a:ln>
        </p:spPr>
        <p:txBody>
          <a:bodyPr lIns="0" rIns="0" anchor="ctr"/>
          <a:p>
            <a:pPr algn="r">
              <a:lnSpc>
                <a:spcPct val="100000"/>
              </a:lnSpc>
            </a:pPr>
            <a:fld id="{38333CC5-08E0-40A0-807E-3AA4D800E9EB}"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41" dur="indefinite" restart="never" nodeType="tmRoot">
          <p:childTnLst>
            <p:seq>
              <p:cTn id="42" dur="indefinite" nodeType="mainSeq"/>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1"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File system ext2</a:t>
            </a:r>
            <a:endParaRPr b="0" lang="en-US" sz="4800" spc="-1" strike="noStrike">
              <a:solidFill>
                <a:srgbClr val="ffffff"/>
              </a:solidFill>
              <a:latin typeface="Corbel"/>
            </a:endParaRPr>
          </a:p>
        </p:txBody>
      </p:sp>
      <p:sp>
        <p:nvSpPr>
          <p:cNvPr id="182" name="TextShape 2"/>
          <p:cNvSpPr txBox="1"/>
          <p:nvPr/>
        </p:nvSpPr>
        <p:spPr>
          <a:xfrm>
            <a:off x="618480" y="1600200"/>
            <a:ext cx="7878600" cy="88848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Tool for viewing disks: Linux Disk Editor (LDE) (</a:t>
            </a:r>
            <a:r>
              <a:rPr b="0" lang="en-US" sz="2400" spc="-1" strike="noStrike" u="sng">
                <a:solidFill>
                  <a:srgbClr val="6699ff"/>
                </a:solidFill>
                <a:uFillTx/>
                <a:latin typeface="Corbel"/>
                <a:hlinkClick r:id="rId1"/>
              </a:rPr>
              <a:t>http://lde.sourceforge.net/</a:t>
            </a:r>
            <a:r>
              <a:rPr b="0" lang="en-US" sz="2400" spc="-1" strike="noStrike">
                <a:solidFill>
                  <a:srgbClr val="ffffff"/>
                </a:solidFill>
                <a:latin typeface="Corbel"/>
              </a:rPr>
              <a:t>) </a:t>
            </a:r>
            <a:endParaRPr b="0" lang="en-US" sz="2400" spc="-1" strike="noStrike">
              <a:solidFill>
                <a:srgbClr val="ffffff"/>
              </a:solidFill>
              <a:latin typeface="Corbel"/>
            </a:endParaRPr>
          </a:p>
        </p:txBody>
      </p:sp>
      <p:sp>
        <p:nvSpPr>
          <p:cNvPr id="183"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pic>
        <p:nvPicPr>
          <p:cNvPr id="184" name="Picture 7" descr=""/>
          <p:cNvPicPr/>
          <p:nvPr/>
        </p:nvPicPr>
        <p:blipFill>
          <a:blip r:embed="rId2"/>
          <a:stretch/>
        </p:blipFill>
        <p:spPr>
          <a:xfrm>
            <a:off x="2478240" y="2367000"/>
            <a:ext cx="6019560" cy="4354200"/>
          </a:xfrm>
          <a:prstGeom prst="rect">
            <a:avLst/>
          </a:prstGeom>
          <a:ln w="9360">
            <a:noFill/>
          </a:ln>
        </p:spPr>
      </p:pic>
      <p:sp>
        <p:nvSpPr>
          <p:cNvPr id="185" name="TextShape 4"/>
          <p:cNvSpPr txBox="1"/>
          <p:nvPr/>
        </p:nvSpPr>
        <p:spPr>
          <a:xfrm>
            <a:off x="8077320" y="6356520"/>
            <a:ext cx="761760" cy="364680"/>
          </a:xfrm>
          <a:prstGeom prst="rect">
            <a:avLst/>
          </a:prstGeom>
          <a:noFill/>
          <a:ln>
            <a:noFill/>
          </a:ln>
        </p:spPr>
        <p:txBody>
          <a:bodyPr lIns="0" rIns="0" anchor="ctr"/>
          <a:p>
            <a:pPr algn="r">
              <a:lnSpc>
                <a:spcPct val="100000"/>
              </a:lnSpc>
            </a:pPr>
            <a:fld id="{5045BF0A-66DB-4C70-A7C4-D9314B78276C}"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43" dur="indefinite" restart="never" nodeType="tmRoot">
          <p:childTnLst>
            <p:seq>
              <p:cTn id="44" dur="indefinite"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File system ext2</a:t>
            </a:r>
            <a:endParaRPr b="0" lang="en-US" sz="4800" spc="-1" strike="noStrike">
              <a:solidFill>
                <a:srgbClr val="ffffff"/>
              </a:solidFill>
              <a:latin typeface="Corbel"/>
            </a:endParaRPr>
          </a:p>
        </p:txBody>
      </p:sp>
      <p:sp>
        <p:nvSpPr>
          <p:cNvPr id="187" name="TextShape 2"/>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pic>
        <p:nvPicPr>
          <p:cNvPr id="188" name="Picture 7" descr=""/>
          <p:cNvPicPr/>
          <p:nvPr/>
        </p:nvPicPr>
        <p:blipFill>
          <a:blip r:embed="rId1"/>
          <a:stretch/>
        </p:blipFill>
        <p:spPr>
          <a:xfrm>
            <a:off x="685800" y="1932480"/>
            <a:ext cx="7695720" cy="4228920"/>
          </a:xfrm>
          <a:prstGeom prst="rect">
            <a:avLst/>
          </a:prstGeom>
          <a:ln w="9360">
            <a:noFill/>
          </a:ln>
        </p:spPr>
      </p:pic>
      <p:sp>
        <p:nvSpPr>
          <p:cNvPr id="189" name="TextShape 3"/>
          <p:cNvSpPr txBox="1"/>
          <p:nvPr/>
        </p:nvSpPr>
        <p:spPr>
          <a:xfrm>
            <a:off x="8077320" y="6356520"/>
            <a:ext cx="761760" cy="364680"/>
          </a:xfrm>
          <a:prstGeom prst="rect">
            <a:avLst/>
          </a:prstGeom>
          <a:noFill/>
          <a:ln>
            <a:noFill/>
          </a:ln>
        </p:spPr>
        <p:txBody>
          <a:bodyPr lIns="0" rIns="0" anchor="ctr"/>
          <a:p>
            <a:pPr algn="r">
              <a:lnSpc>
                <a:spcPct val="100000"/>
              </a:lnSpc>
            </a:pPr>
            <a:fld id="{F04EDDE4-BF19-455A-8CE3-9BE3E29FA847}"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45" dur="indefinite" restart="never" nodeType="tmRoot">
          <p:childTnLst>
            <p:seq>
              <p:cTn id="46" dur="indefinite"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ext2 – index nodes</a:t>
            </a:r>
            <a:endParaRPr b="0" lang="en-US" sz="4800" spc="-1" strike="noStrike">
              <a:solidFill>
                <a:srgbClr val="ffffff"/>
              </a:solidFill>
              <a:latin typeface="Corbel"/>
            </a:endParaRPr>
          </a:p>
        </p:txBody>
      </p:sp>
      <p:sp>
        <p:nvSpPr>
          <p:cNvPr id="191" name="TextShape 2"/>
          <p:cNvSpPr txBox="1"/>
          <p:nvPr/>
        </p:nvSpPr>
        <p:spPr>
          <a:xfrm>
            <a:off x="618480" y="1600200"/>
            <a:ext cx="7878600" cy="4638960"/>
          </a:xfrm>
          <a:prstGeom prst="rect">
            <a:avLst/>
          </a:prstGeom>
          <a:noFill/>
          <a:ln>
            <a:noFill/>
          </a:ln>
        </p:spPr>
        <p:txBody>
          <a:bodyPr>
            <a:normAutofit/>
          </a:bodyPr>
          <a:p>
            <a:pPr marL="349200" indent="-348840">
              <a:lnSpc>
                <a:spcPct val="100000"/>
              </a:lnSpc>
            </a:pPr>
            <a:r>
              <a:rPr b="0" lang="en-US" sz="2400" spc="-1" strike="noStrike">
                <a:solidFill>
                  <a:srgbClr val="ffffff"/>
                </a:solidFill>
                <a:latin typeface="Courier New"/>
              </a:rPr>
              <a:t>struct ext2_inode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__u16   i_mode;         /*   0: File mode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__u16   i_uid;          /*   2: Owner Uid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__u32   i_size;         /*   4: Size in bytes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__u32   i_atime;        /*   8: Access time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__u32   i_ctime;        /*  12: Creation time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__u32   i_mtime;        /*  16: Modification time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__u32   i_dtime;        /*  20: Deletion Time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__u16   i_gid;          /*  24: Group Id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__u16   i_links_count;  /*  26: Links count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__u32   i_blocks;       /*  28: Blocks count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__u32   i_flags;        /*  32: File flags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__u32   l_i_reserved1;  /*  36: OS dependent 1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__u32   i_block[EXT2_N_BLOCKS];/* 40: Pointers to blocks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__u32   i_generation;   /* 100: File version (for NFS)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__u32   i_file_acl;     /* 104: File ACL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__u32   i_dir_acl;      /* 108: Directory ACL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__u32   i_faddr;        /* 112:  Fragment address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__u8    l_i_frag;       /* 116:  Fragment number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__u8    l_i_fsize;      /* 117:   Fragment size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__u16   i_pad1;         /* 118: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  </a:t>
            </a:r>
            <a:r>
              <a:rPr b="0" lang="en-US" sz="2400" spc="-1" strike="noStrike">
                <a:solidFill>
                  <a:srgbClr val="ffffff"/>
                </a:solidFill>
                <a:latin typeface="Courier New"/>
              </a:rPr>
              <a:t>__u32   l_i_reserved2[2]; /* 120: OS dependent 2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urier New"/>
              </a:rPr>
              <a:t>};</a:t>
            </a:r>
            <a:endParaRPr b="0" lang="en-US" sz="2400" spc="-1" strike="noStrike">
              <a:solidFill>
                <a:srgbClr val="ffffff"/>
              </a:solidFill>
              <a:latin typeface="Corbel"/>
            </a:endParaRPr>
          </a:p>
          <a:p>
            <a:pPr marL="349200" indent="-348840" algn="r">
              <a:lnSpc>
                <a:spcPct val="100000"/>
              </a:lnSpc>
            </a:pPr>
            <a:r>
              <a:rPr b="0" lang="en-US" sz="2400" spc="-1" strike="noStrike">
                <a:solidFill>
                  <a:srgbClr val="ffffff"/>
                </a:solidFill>
                <a:latin typeface="Corbel"/>
              </a:rPr>
              <a:t>ext2fs/ext2_fs.h</a:t>
            </a:r>
            <a:endParaRPr b="0" lang="en-US" sz="2400" spc="-1" strike="noStrike">
              <a:solidFill>
                <a:srgbClr val="ffffff"/>
              </a:solidFill>
              <a:latin typeface="Corbel"/>
            </a:endParaRPr>
          </a:p>
        </p:txBody>
      </p:sp>
      <p:sp>
        <p:nvSpPr>
          <p:cNvPr id="192"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193" name="TextShape 4"/>
          <p:cNvSpPr txBox="1"/>
          <p:nvPr/>
        </p:nvSpPr>
        <p:spPr>
          <a:xfrm>
            <a:off x="8077320" y="6356520"/>
            <a:ext cx="761760" cy="364680"/>
          </a:xfrm>
          <a:prstGeom prst="rect">
            <a:avLst/>
          </a:prstGeom>
          <a:noFill/>
          <a:ln>
            <a:noFill/>
          </a:ln>
        </p:spPr>
        <p:txBody>
          <a:bodyPr lIns="0" rIns="0" anchor="ctr"/>
          <a:p>
            <a:pPr algn="r">
              <a:lnSpc>
                <a:spcPct val="100000"/>
              </a:lnSpc>
            </a:pPr>
            <a:fld id="{CD8ADAC5-3E22-459E-9F2D-E5CE1689C727}"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47" dur="indefinite" restart="never" nodeType="tmRoot">
          <p:childTnLst>
            <p:seq>
              <p:cTn id="48" dur="indefinite"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4"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ext2 – index nodes</a:t>
            </a:r>
            <a:endParaRPr b="0" lang="en-US" sz="4800" spc="-1" strike="noStrike">
              <a:solidFill>
                <a:srgbClr val="ffffff"/>
              </a:solidFill>
              <a:latin typeface="Corbel"/>
            </a:endParaRPr>
          </a:p>
        </p:txBody>
      </p:sp>
      <p:sp>
        <p:nvSpPr>
          <p:cNvPr id="195" name="TextShape 2"/>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pic>
        <p:nvPicPr>
          <p:cNvPr id="196" name="Picture 4" descr=""/>
          <p:cNvPicPr/>
          <p:nvPr/>
        </p:nvPicPr>
        <p:blipFill>
          <a:blip r:embed="rId1"/>
          <a:stretch/>
        </p:blipFill>
        <p:spPr>
          <a:xfrm>
            <a:off x="1860120" y="1600200"/>
            <a:ext cx="4723920" cy="4698720"/>
          </a:xfrm>
          <a:prstGeom prst="rect">
            <a:avLst/>
          </a:prstGeom>
          <a:ln>
            <a:noFill/>
          </a:ln>
        </p:spPr>
      </p:pic>
      <p:sp>
        <p:nvSpPr>
          <p:cNvPr id="197" name="TextShape 3"/>
          <p:cNvSpPr txBox="1"/>
          <p:nvPr/>
        </p:nvSpPr>
        <p:spPr>
          <a:xfrm>
            <a:off x="8077320" y="6356520"/>
            <a:ext cx="761760" cy="364680"/>
          </a:xfrm>
          <a:prstGeom prst="rect">
            <a:avLst/>
          </a:prstGeom>
          <a:noFill/>
          <a:ln>
            <a:noFill/>
          </a:ln>
        </p:spPr>
        <p:txBody>
          <a:bodyPr lIns="0" rIns="0" anchor="ctr"/>
          <a:p>
            <a:pPr algn="r">
              <a:lnSpc>
                <a:spcPct val="100000"/>
              </a:lnSpc>
            </a:pPr>
            <a:fld id="{1A5AB57F-32CC-45A7-86F7-E909B4F4BA5C}"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49" dur="indefinite" restart="never" nodeType="tmRoot">
          <p:childTnLst>
            <p:seq>
              <p:cTn id="50" dur="indefinite"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Directory file</a:t>
            </a:r>
            <a:endParaRPr b="0" lang="en-US" sz="4800" spc="-1" strike="noStrike">
              <a:solidFill>
                <a:srgbClr val="ffffff"/>
              </a:solidFill>
              <a:latin typeface="Corbel"/>
            </a:endParaRPr>
          </a:p>
        </p:txBody>
      </p:sp>
      <p:sp>
        <p:nvSpPr>
          <p:cNvPr id="199" name="TextShape 2"/>
          <p:cNvSpPr txBox="1"/>
          <p:nvPr/>
        </p:nvSpPr>
        <p:spPr>
          <a:xfrm>
            <a:off x="618480" y="1600200"/>
            <a:ext cx="7878600" cy="186012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A special file that consists of parts of the directory</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System V had a predefined file size</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root directory is described in inode 2</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Each directory has a special entry .. pointing to its parent directory</a:t>
            </a:r>
            <a:endParaRPr b="0" lang="en-US" sz="2400" spc="-1" strike="noStrike">
              <a:solidFill>
                <a:srgbClr val="ffffff"/>
              </a:solidFill>
              <a:latin typeface="Corbel"/>
            </a:endParaRPr>
          </a:p>
        </p:txBody>
      </p:sp>
      <p:sp>
        <p:nvSpPr>
          <p:cNvPr id="200"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pic>
        <p:nvPicPr>
          <p:cNvPr id="201" name="Picture 4" descr=""/>
          <p:cNvPicPr/>
          <p:nvPr/>
        </p:nvPicPr>
        <p:blipFill>
          <a:blip r:embed="rId1"/>
          <a:stretch/>
        </p:blipFill>
        <p:spPr>
          <a:xfrm>
            <a:off x="2031840" y="3460680"/>
            <a:ext cx="6756120" cy="2895120"/>
          </a:xfrm>
          <a:prstGeom prst="rect">
            <a:avLst/>
          </a:prstGeom>
          <a:ln>
            <a:noFill/>
          </a:ln>
        </p:spPr>
      </p:pic>
      <p:sp>
        <p:nvSpPr>
          <p:cNvPr id="202" name="TextShape 4"/>
          <p:cNvSpPr txBox="1"/>
          <p:nvPr/>
        </p:nvSpPr>
        <p:spPr>
          <a:xfrm>
            <a:off x="8077320" y="6356520"/>
            <a:ext cx="761760" cy="364680"/>
          </a:xfrm>
          <a:prstGeom prst="rect">
            <a:avLst/>
          </a:prstGeom>
          <a:noFill/>
          <a:ln>
            <a:noFill/>
          </a:ln>
        </p:spPr>
        <p:txBody>
          <a:bodyPr lIns="0" rIns="0" anchor="ctr"/>
          <a:p>
            <a:pPr algn="r">
              <a:lnSpc>
                <a:spcPct val="100000"/>
              </a:lnSpc>
            </a:pPr>
            <a:fld id="{6E8A16FF-E02C-4156-B4EA-8600FC34AE2B}"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51" dur="indefinite" restart="never" nodeType="tmRoot">
          <p:childTnLst>
            <p:seq>
              <p:cTn id="52" dur="indefinite"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3"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ext2 – Directory entry</a:t>
            </a:r>
            <a:endParaRPr b="0" lang="en-US" sz="4800" spc="-1" strike="noStrike">
              <a:solidFill>
                <a:srgbClr val="ffffff"/>
              </a:solidFill>
              <a:latin typeface="Corbel"/>
            </a:endParaRPr>
          </a:p>
        </p:txBody>
      </p:sp>
      <p:sp>
        <p:nvSpPr>
          <p:cNvPr id="204" name="TextShape 2"/>
          <p:cNvSpPr txBox="1"/>
          <p:nvPr/>
        </p:nvSpPr>
        <p:spPr>
          <a:xfrm>
            <a:off x="618480" y="1600200"/>
            <a:ext cx="7878600" cy="2709000"/>
          </a:xfrm>
          <a:prstGeom prst="rect">
            <a:avLst/>
          </a:prstGeom>
          <a:noFill/>
          <a:ln>
            <a:noFill/>
          </a:ln>
        </p:spPr>
        <p:txBody>
          <a:bodyPr>
            <a:normAutofit/>
          </a:bodyPr>
          <a:p>
            <a:pPr marL="349200" indent="-348840">
              <a:lnSpc>
                <a:spcPct val="100000"/>
              </a:lnSpc>
            </a:pPr>
            <a:r>
              <a:rPr b="0" lang="en-US" sz="1600" spc="-1" strike="noStrike">
                <a:solidFill>
                  <a:srgbClr val="ffffff"/>
                </a:solidFill>
                <a:latin typeface="Courier New"/>
              </a:rPr>
              <a:t>#define</a:t>
            </a:r>
            <a:r>
              <a:rPr b="0" lang="en-US" sz="1600" spc="-1" strike="noStrike">
                <a:solidFill>
                  <a:srgbClr val="ffffff"/>
                </a:solidFill>
                <a:latin typeface="Courier New"/>
              </a:rPr>
              <a:t>	</a:t>
            </a:r>
            <a:r>
              <a:rPr b="0" lang="en-US" sz="1600" spc="-1" strike="noStrike">
                <a:solidFill>
                  <a:srgbClr val="ffffff"/>
                </a:solidFill>
                <a:latin typeface="Courier New"/>
              </a:rPr>
              <a:t>EXT2FS_MAXNAMLEN</a:t>
            </a:r>
            <a:r>
              <a:rPr b="0" lang="en-US" sz="1600" spc="-1" strike="noStrike">
                <a:solidFill>
                  <a:srgbClr val="ffffff"/>
                </a:solidFill>
                <a:latin typeface="Courier New"/>
              </a:rPr>
              <a:t>	</a:t>
            </a:r>
            <a:r>
              <a:rPr b="0" lang="en-US" sz="1600" spc="-1" strike="noStrike">
                <a:solidFill>
                  <a:srgbClr val="ffffff"/>
                </a:solidFill>
                <a:latin typeface="Courier New"/>
              </a:rPr>
              <a:t>255</a:t>
            </a:r>
            <a:endParaRPr b="0" lang="en-US" sz="1600" spc="-1" strike="noStrike">
              <a:solidFill>
                <a:srgbClr val="ffffff"/>
              </a:solidFill>
              <a:latin typeface="Corbel"/>
            </a:endParaRPr>
          </a:p>
          <a:p>
            <a:pPr marL="349200" indent="-348840">
              <a:lnSpc>
                <a:spcPct val="100000"/>
              </a:lnSpc>
            </a:pPr>
            <a:r>
              <a:rPr b="0" lang="en-US" sz="1600" spc="-1" strike="noStrike">
                <a:solidFill>
                  <a:srgbClr val="ffffff"/>
                </a:solidFill>
                <a:latin typeface="Courier New"/>
              </a:rPr>
              <a:t>struct  ext2fs_direct {</a:t>
            </a:r>
            <a:endParaRPr b="0" lang="en-US" sz="1600" spc="-1" strike="noStrike">
              <a:solidFill>
                <a:srgbClr val="ffffff"/>
              </a:solidFill>
              <a:latin typeface="Corbel"/>
            </a:endParaRPr>
          </a:p>
          <a:p>
            <a:pPr marL="349200" indent="-348840">
              <a:lnSpc>
                <a:spcPct val="100000"/>
              </a:lnSpc>
            </a:pPr>
            <a:r>
              <a:rPr b="0" lang="en-US" sz="1600" spc="-1" strike="noStrike">
                <a:solidFill>
                  <a:srgbClr val="ffffff"/>
                </a:solidFill>
                <a:latin typeface="Courier New"/>
              </a:rPr>
              <a:t>  </a:t>
            </a:r>
            <a:r>
              <a:rPr b="0" lang="en-US" sz="1600" spc="-1" strike="noStrike">
                <a:solidFill>
                  <a:srgbClr val="ffffff"/>
                </a:solidFill>
                <a:latin typeface="Courier New"/>
              </a:rPr>
              <a:t>u_int32_t e2d_ino;      /* inode number of entry */</a:t>
            </a:r>
            <a:endParaRPr b="0" lang="en-US" sz="1600" spc="-1" strike="noStrike">
              <a:solidFill>
                <a:srgbClr val="ffffff"/>
              </a:solidFill>
              <a:latin typeface="Corbel"/>
            </a:endParaRPr>
          </a:p>
          <a:p>
            <a:pPr marL="349200" indent="-348840">
              <a:lnSpc>
                <a:spcPct val="100000"/>
              </a:lnSpc>
            </a:pPr>
            <a:r>
              <a:rPr b="0" lang="en-US" sz="1600" spc="-1" strike="noStrike">
                <a:solidFill>
                  <a:srgbClr val="ffffff"/>
                </a:solidFill>
                <a:latin typeface="Courier New"/>
              </a:rPr>
              <a:t>  </a:t>
            </a:r>
            <a:r>
              <a:rPr b="0" lang="en-US" sz="1600" spc="-1" strike="noStrike">
                <a:solidFill>
                  <a:srgbClr val="ffffff"/>
                </a:solidFill>
                <a:latin typeface="Courier New"/>
              </a:rPr>
              <a:t>u_int16_t e2d_reclen;   /* length of this record */</a:t>
            </a:r>
            <a:endParaRPr b="0" lang="en-US" sz="1600" spc="-1" strike="noStrike">
              <a:solidFill>
                <a:srgbClr val="ffffff"/>
              </a:solidFill>
              <a:latin typeface="Corbel"/>
            </a:endParaRPr>
          </a:p>
          <a:p>
            <a:pPr marL="349200" indent="-348840">
              <a:lnSpc>
                <a:spcPct val="100000"/>
              </a:lnSpc>
            </a:pPr>
            <a:r>
              <a:rPr b="0" lang="en-US" sz="1600" spc="-1" strike="noStrike">
                <a:solidFill>
                  <a:srgbClr val="ffffff"/>
                </a:solidFill>
                <a:latin typeface="Courier New"/>
              </a:rPr>
              <a:t>  </a:t>
            </a:r>
            <a:r>
              <a:rPr b="0" lang="en-US" sz="1600" spc="-1" strike="noStrike">
                <a:solidFill>
                  <a:srgbClr val="ffffff"/>
                </a:solidFill>
                <a:latin typeface="Courier New"/>
              </a:rPr>
              <a:t>u_int8_t e2d_namlen;    /* length of string in d_name */</a:t>
            </a:r>
            <a:endParaRPr b="0" lang="en-US" sz="1600" spc="-1" strike="noStrike">
              <a:solidFill>
                <a:srgbClr val="ffffff"/>
              </a:solidFill>
              <a:latin typeface="Corbel"/>
            </a:endParaRPr>
          </a:p>
          <a:p>
            <a:pPr marL="349200" indent="-348840">
              <a:lnSpc>
                <a:spcPct val="100000"/>
              </a:lnSpc>
            </a:pPr>
            <a:r>
              <a:rPr b="0" lang="en-US" sz="1600" spc="-1" strike="noStrike">
                <a:solidFill>
                  <a:srgbClr val="ffffff"/>
                </a:solidFill>
                <a:latin typeface="Courier New"/>
              </a:rPr>
              <a:t>  </a:t>
            </a:r>
            <a:r>
              <a:rPr b="0" lang="en-US" sz="1600" spc="-1" strike="noStrike">
                <a:solidFill>
                  <a:srgbClr val="ffffff"/>
                </a:solidFill>
                <a:latin typeface="Courier New"/>
              </a:rPr>
              <a:t>u_int8_t e2d_type;      /* file type */</a:t>
            </a:r>
            <a:endParaRPr b="0" lang="en-US" sz="1600" spc="-1" strike="noStrike">
              <a:solidFill>
                <a:srgbClr val="ffffff"/>
              </a:solidFill>
              <a:latin typeface="Corbel"/>
            </a:endParaRPr>
          </a:p>
          <a:p>
            <a:pPr marL="349200" indent="-348840">
              <a:lnSpc>
                <a:spcPct val="100000"/>
              </a:lnSpc>
            </a:pPr>
            <a:r>
              <a:rPr b="0" lang="en-US" sz="1600" spc="-1" strike="noStrike">
                <a:solidFill>
                  <a:srgbClr val="ffffff"/>
                </a:solidFill>
                <a:latin typeface="Courier New"/>
              </a:rPr>
              <a:t>  </a:t>
            </a:r>
            <a:r>
              <a:rPr b="0" lang="en-US" sz="1600" spc="-1" strike="noStrike">
                <a:solidFill>
                  <a:srgbClr val="ffffff"/>
                </a:solidFill>
                <a:latin typeface="Courier New"/>
              </a:rPr>
              <a:t>char     e2d_name[EXT2FS_MAXNAMLEN];</a:t>
            </a:r>
            <a:endParaRPr b="0" lang="en-US" sz="1600" spc="-1" strike="noStrike">
              <a:solidFill>
                <a:srgbClr val="ffffff"/>
              </a:solidFill>
              <a:latin typeface="Corbel"/>
            </a:endParaRPr>
          </a:p>
          <a:p>
            <a:pPr marL="349200" indent="-348840">
              <a:lnSpc>
                <a:spcPct val="100000"/>
              </a:lnSpc>
            </a:pPr>
            <a:r>
              <a:rPr b="0" lang="en-US" sz="1600" spc="-1" strike="noStrike">
                <a:solidFill>
                  <a:srgbClr val="ffffff"/>
                </a:solidFill>
                <a:latin typeface="Courier New"/>
              </a:rPr>
              <a:t>                          </a:t>
            </a:r>
            <a:r>
              <a:rPr b="0" lang="en-US" sz="1600" spc="-1" strike="noStrike">
                <a:solidFill>
                  <a:srgbClr val="ffffff"/>
                </a:solidFill>
                <a:latin typeface="Courier New"/>
              </a:rPr>
              <a:t>/* name with length &lt;= EXT2FS_MAXNAMLEN */</a:t>
            </a:r>
            <a:endParaRPr b="0" lang="en-US" sz="1600" spc="-1" strike="noStrike">
              <a:solidFill>
                <a:srgbClr val="ffffff"/>
              </a:solidFill>
              <a:latin typeface="Corbel"/>
            </a:endParaRPr>
          </a:p>
          <a:p>
            <a:pPr marL="349200" indent="-348840">
              <a:lnSpc>
                <a:spcPct val="100000"/>
              </a:lnSpc>
            </a:pPr>
            <a:r>
              <a:rPr b="0" lang="en-US" sz="1600" spc="-1" strike="noStrike">
                <a:solidFill>
                  <a:srgbClr val="ffffff"/>
                </a:solidFill>
                <a:latin typeface="Courier New"/>
              </a:rPr>
              <a:t>};</a:t>
            </a:r>
            <a:endParaRPr b="0" lang="en-US" sz="1600" spc="-1" strike="noStrike">
              <a:solidFill>
                <a:srgbClr val="ffffff"/>
              </a:solidFill>
              <a:latin typeface="Corbel"/>
            </a:endParaRPr>
          </a:p>
          <a:p>
            <a:pPr marL="349200" indent="-348840" algn="r">
              <a:lnSpc>
                <a:spcPct val="100000"/>
              </a:lnSpc>
            </a:pPr>
            <a:r>
              <a:rPr b="0" lang="en-US" sz="2400" spc="-1" strike="noStrike">
                <a:solidFill>
                  <a:srgbClr val="ffffff"/>
                </a:solidFill>
                <a:latin typeface="Corbel"/>
              </a:rPr>
              <a:t>ext2fs/ext2fs_dir.h</a:t>
            </a:r>
            <a:endParaRPr b="0" lang="en-US" sz="2400" spc="-1" strike="noStrike">
              <a:solidFill>
                <a:srgbClr val="ffffff"/>
              </a:solidFill>
              <a:latin typeface="Corbel"/>
            </a:endParaRPr>
          </a:p>
        </p:txBody>
      </p:sp>
      <p:sp>
        <p:nvSpPr>
          <p:cNvPr id="205"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206" name="TextShape 4"/>
          <p:cNvSpPr txBox="1"/>
          <p:nvPr/>
        </p:nvSpPr>
        <p:spPr>
          <a:xfrm>
            <a:off x="8077320" y="6356520"/>
            <a:ext cx="761760" cy="364680"/>
          </a:xfrm>
          <a:prstGeom prst="rect">
            <a:avLst/>
          </a:prstGeom>
          <a:noFill/>
          <a:ln>
            <a:noFill/>
          </a:ln>
        </p:spPr>
        <p:txBody>
          <a:bodyPr lIns="0" rIns="0" anchor="ctr"/>
          <a:p>
            <a:pPr algn="r">
              <a:lnSpc>
                <a:spcPct val="100000"/>
              </a:lnSpc>
            </a:pPr>
            <a:fld id="{BC25173E-20EE-4EAF-B074-820152276EB0}"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53" dur="indefinite" restart="never" nodeType="tmRoot">
          <p:childTnLst>
            <p:seq>
              <p:cTn id="54" dur="indefinite"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ext2 – superblock</a:t>
            </a:r>
            <a:endParaRPr b="0" lang="en-US" sz="4800" spc="-1" strike="noStrike">
              <a:solidFill>
                <a:srgbClr val="ffffff"/>
              </a:solidFill>
              <a:latin typeface="Corbel"/>
            </a:endParaRPr>
          </a:p>
        </p:txBody>
      </p:sp>
      <p:sp>
        <p:nvSpPr>
          <p:cNvPr id="208" name="TextShape 2"/>
          <p:cNvSpPr txBox="1"/>
          <p:nvPr/>
        </p:nvSpPr>
        <p:spPr>
          <a:xfrm>
            <a:off x="618480" y="1600200"/>
            <a:ext cx="7878600" cy="463896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superblock stores the description of the block group configuration</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Scattered across the disk - at the beginning of each block of blocks</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to save the configuration if one record is lost</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Tool </a:t>
            </a:r>
            <a:r>
              <a:rPr b="1" lang="en-US" sz="2400" spc="-1" strike="noStrike">
                <a:solidFill>
                  <a:srgbClr val="ffffff"/>
                </a:solidFill>
                <a:latin typeface="Courier New"/>
              </a:rPr>
              <a:t>dumpfs</a:t>
            </a:r>
            <a:endParaRPr b="0" lang="en-US" sz="2400" spc="-1" strike="noStrike">
              <a:solidFill>
                <a:srgbClr val="ffffff"/>
              </a:solidFill>
              <a:latin typeface="Corbel"/>
            </a:endParaRPr>
          </a:p>
          <a:p>
            <a:endParaRPr b="0" lang="en-US" sz="2400" spc="-1" strike="noStrike">
              <a:solidFill>
                <a:srgbClr val="ffffff"/>
              </a:solidFill>
              <a:latin typeface="Corbel"/>
            </a:endParaRPr>
          </a:p>
          <a:p>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Izziv:</a:t>
            </a:r>
            <a:r>
              <a:rPr b="0" lang="en-US" sz="2400" spc="-1" strike="noStrike">
                <a:solidFill>
                  <a:srgbClr val="ffff00"/>
                </a:solidFill>
                <a:latin typeface="Corbel"/>
              </a:rPr>
              <a:t> poiščite strukturo nadbloka ext2. Primerjajte jo s strukturo UFS superbloka.</a:t>
            </a:r>
            <a:endParaRPr b="0" lang="en-US" sz="2400" spc="-1" strike="noStrike">
              <a:solidFill>
                <a:srgbClr val="ffffff"/>
              </a:solidFill>
              <a:latin typeface="Corbel"/>
            </a:endParaRPr>
          </a:p>
          <a:p>
            <a:pPr>
              <a:lnSpc>
                <a:spcPct val="100000"/>
              </a:lnSpc>
              <a:spcBef>
                <a:spcPts val="2001"/>
              </a:spcBef>
            </a:pPr>
            <a:endParaRPr b="0" lang="en-US" sz="2400" spc="-1" strike="noStrike">
              <a:solidFill>
                <a:srgbClr val="ffffff"/>
              </a:solidFill>
              <a:latin typeface="Corbel"/>
            </a:endParaRPr>
          </a:p>
        </p:txBody>
      </p:sp>
      <p:sp>
        <p:nvSpPr>
          <p:cNvPr id="209"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210" name="TextShape 4"/>
          <p:cNvSpPr txBox="1"/>
          <p:nvPr/>
        </p:nvSpPr>
        <p:spPr>
          <a:xfrm>
            <a:off x="8077320" y="6356520"/>
            <a:ext cx="761760" cy="364680"/>
          </a:xfrm>
          <a:prstGeom prst="rect">
            <a:avLst/>
          </a:prstGeom>
          <a:noFill/>
          <a:ln>
            <a:noFill/>
          </a:ln>
        </p:spPr>
        <p:txBody>
          <a:bodyPr lIns="0" rIns="0" anchor="ctr"/>
          <a:p>
            <a:pPr algn="r">
              <a:lnSpc>
                <a:spcPct val="100000"/>
              </a:lnSpc>
            </a:pPr>
            <a:fld id="{D5D476D1-F68F-40AF-B645-BD36D2556045}"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55" dur="indefinite" restart="never" nodeType="tmRoot">
          <p:childTnLst>
            <p:seq>
              <p:cTn id="56" dur="indefinite"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1"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File system ext3</a:t>
            </a:r>
            <a:endParaRPr b="0" lang="en-US" sz="4800" spc="-1" strike="noStrike">
              <a:solidFill>
                <a:srgbClr val="ffffff"/>
              </a:solidFill>
              <a:latin typeface="Corbel"/>
            </a:endParaRPr>
          </a:p>
        </p:txBody>
      </p:sp>
      <p:sp>
        <p:nvSpPr>
          <p:cNvPr id="212"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Author Stephen Tweedie 1999 / 2000 / 2001</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basic structure is the same as for the ext2 file system</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Split into blocks of blocks including a superblock</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Directories and index nodes</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Keeping track of the disk</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option of saving the log structure is added</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basic OS Linux file system</a:t>
            </a:r>
            <a:endParaRPr b="0" lang="en-US" sz="2400" spc="-1" strike="noStrike">
              <a:solidFill>
                <a:srgbClr val="ffffff"/>
              </a:solidFill>
              <a:latin typeface="Corbel"/>
            </a:endParaRPr>
          </a:p>
          <a:p>
            <a:endParaRPr b="0" lang="en-US" sz="2400" spc="-1" strike="noStrike">
              <a:solidFill>
                <a:srgbClr val="ffffff"/>
              </a:solidFill>
              <a:latin typeface="Corbel"/>
            </a:endParaRPr>
          </a:p>
        </p:txBody>
      </p:sp>
      <p:sp>
        <p:nvSpPr>
          <p:cNvPr id="213"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214" name="TextShape 4"/>
          <p:cNvSpPr txBox="1"/>
          <p:nvPr/>
        </p:nvSpPr>
        <p:spPr>
          <a:xfrm>
            <a:off x="8077320" y="6356520"/>
            <a:ext cx="761760" cy="364680"/>
          </a:xfrm>
          <a:prstGeom prst="rect">
            <a:avLst/>
          </a:prstGeom>
          <a:noFill/>
          <a:ln>
            <a:noFill/>
          </a:ln>
        </p:spPr>
        <p:txBody>
          <a:bodyPr lIns="0" rIns="0" anchor="ctr"/>
          <a:p>
            <a:pPr algn="r">
              <a:lnSpc>
                <a:spcPct val="100000"/>
              </a:lnSpc>
            </a:pPr>
            <a:fld id="{5DD17D84-2DB4-4B50-8546-036F29EF9803}"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57" dur="indefinite" restart="never" nodeType="tmRoot">
          <p:childTnLst>
            <p:seq>
              <p:cTn id="58" dur="indefinite"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File system Hierarchy Standard</a:t>
            </a:r>
            <a:endParaRPr b="0" lang="en-US" sz="4800" spc="-1" strike="noStrike">
              <a:solidFill>
                <a:srgbClr val="ffffff"/>
              </a:solidFill>
              <a:latin typeface="Corbel"/>
            </a:endParaRPr>
          </a:p>
        </p:txBody>
      </p:sp>
      <p:sp>
        <p:nvSpPr>
          <p:cNvPr id="98"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i="1" lang="en-US" sz="2400" spc="-1" strike="noStrike">
                <a:solidFill>
                  <a:srgbClr val="ffffff"/>
                </a:solidFill>
                <a:latin typeface="Corbel"/>
              </a:rPr>
              <a:t>File system Hierarchy Standard</a:t>
            </a:r>
            <a:r>
              <a:rPr b="0" lang="en-US" sz="2400" spc="-1" strike="noStrike">
                <a:solidFill>
                  <a:srgbClr val="ffffff"/>
                </a:solidFill>
                <a:latin typeface="Corbel"/>
              </a:rPr>
              <a:t> – FHS (</a:t>
            </a:r>
            <a:r>
              <a:rPr b="0" lang="en-US" sz="2400" spc="-1" strike="noStrike" u="sng">
                <a:solidFill>
                  <a:srgbClr val="6699ff"/>
                </a:solidFill>
                <a:uFillTx/>
                <a:latin typeface="Corbel"/>
                <a:hlinkClick r:id="rId1"/>
              </a:rPr>
              <a:t>http://www.pathname.com/fhs/pub/fhs-2.3.html</a:t>
            </a:r>
            <a:r>
              <a:rPr b="0" lang="en-US" sz="2400" spc="-1" strike="noStrike">
                <a:solidFill>
                  <a:srgbClr val="ffffff"/>
                </a:solidFill>
                <a:latin typeface="Corbel"/>
              </a:rPr>
              <a:t>) </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Linux Foundation took over the work (</a:t>
            </a:r>
            <a:r>
              <a:rPr b="0" lang="en-US" sz="2400" spc="-1" strike="noStrike" u="sng">
                <a:solidFill>
                  <a:srgbClr val="6699ff"/>
                </a:solidFill>
                <a:uFillTx/>
                <a:latin typeface="Corbel"/>
                <a:hlinkClick r:id="rId2"/>
              </a:rPr>
              <a:t>http://www.linuxfoundation.org/collaborate/workgroups/lsb/fhs</a:t>
            </a:r>
            <a:r>
              <a:rPr b="0" lang="en-US" sz="2400" spc="-1" strike="noStrike">
                <a:solidFill>
                  <a:srgbClr val="ffffff"/>
                </a:solidFill>
                <a:latin typeface="Corbel"/>
              </a:rPr>
              <a:t>) </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Mostly formalization of the BSD file system</a:t>
            </a:r>
            <a:endParaRPr b="0" lang="en-US" sz="2400" spc="-1" strike="noStrike">
              <a:solidFill>
                <a:srgbClr val="ffffff"/>
              </a:solidFill>
              <a:latin typeface="Corbel"/>
            </a:endParaRPr>
          </a:p>
        </p:txBody>
      </p:sp>
      <p:sp>
        <p:nvSpPr>
          <p:cNvPr id="99"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100" name="TextShape 4"/>
          <p:cNvSpPr txBox="1"/>
          <p:nvPr/>
        </p:nvSpPr>
        <p:spPr>
          <a:xfrm>
            <a:off x="8077320" y="6356520"/>
            <a:ext cx="761760" cy="364680"/>
          </a:xfrm>
          <a:prstGeom prst="rect">
            <a:avLst/>
          </a:prstGeom>
          <a:noFill/>
          <a:ln>
            <a:noFill/>
          </a:ln>
        </p:spPr>
        <p:txBody>
          <a:bodyPr lIns="0" rIns="0" anchor="ctr"/>
          <a:p>
            <a:pPr algn="r">
              <a:lnSpc>
                <a:spcPct val="100000"/>
              </a:lnSpc>
            </a:pPr>
            <a:fld id="{ECDD3C10-4424-41ED-B279-45E33263DBE6}"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5" dur="indefinite" restart="never" nodeType="tmRoot">
          <p:childTnLst>
            <p:seq>
              <p:cTn id="6" dur="indefinite"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Journaling ext3</a:t>
            </a:r>
            <a:endParaRPr b="0" lang="en-US" sz="4800" spc="-1" strike="noStrike">
              <a:solidFill>
                <a:srgbClr val="ffffff"/>
              </a:solidFill>
              <a:latin typeface="Corbel"/>
            </a:endParaRPr>
          </a:p>
        </p:txBody>
      </p:sp>
      <p:sp>
        <p:nvSpPr>
          <p:cNvPr id="216"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Logs contain records of all changes to the file system</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Journal structure allows three types of journaling:</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comprehensive journal: saves everything; both metadata and content - the most secure</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ordered: only metadata is stored but only after a successful operation - medium safe</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writeback: similar to sequential, journal records at the same time as actual records - least secure</a:t>
            </a:r>
            <a:endParaRPr b="0" lang="en-US" sz="2200" spc="-1" strike="noStrike">
              <a:solidFill>
                <a:srgbClr val="ffffff"/>
              </a:solidFill>
              <a:latin typeface="Corbel"/>
            </a:endParaRPr>
          </a:p>
          <a:p>
            <a:endParaRPr b="0" lang="en-US" sz="2200" spc="-1" strike="noStrike">
              <a:solidFill>
                <a:srgbClr val="ffffff"/>
              </a:solidFill>
              <a:latin typeface="Corbel"/>
            </a:endParaRPr>
          </a:p>
          <a:p>
            <a:endParaRPr b="0" lang="en-US" sz="2200" spc="-1" strike="noStrike">
              <a:solidFill>
                <a:srgbClr val="ffffff"/>
              </a:solidFill>
              <a:latin typeface="Corbel"/>
            </a:endParaRPr>
          </a:p>
        </p:txBody>
      </p:sp>
      <p:sp>
        <p:nvSpPr>
          <p:cNvPr id="217"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218" name="TextShape 4"/>
          <p:cNvSpPr txBox="1"/>
          <p:nvPr/>
        </p:nvSpPr>
        <p:spPr>
          <a:xfrm>
            <a:off x="8077320" y="6356520"/>
            <a:ext cx="761760" cy="364680"/>
          </a:xfrm>
          <a:prstGeom prst="rect">
            <a:avLst/>
          </a:prstGeom>
          <a:noFill/>
          <a:ln>
            <a:noFill/>
          </a:ln>
        </p:spPr>
        <p:txBody>
          <a:bodyPr lIns="0" rIns="0" anchor="ctr"/>
          <a:p>
            <a:pPr algn="r">
              <a:lnSpc>
                <a:spcPct val="100000"/>
              </a:lnSpc>
            </a:pPr>
            <a:fld id="{2B00DDF7-2D8E-49F1-A629-BB69A4C06A67}"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59" dur="indefinite" restart="never" nodeType="tmRoot">
          <p:childTnLst>
            <p:seq>
              <p:cTn id="60" dur="indefinite"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Journaling ext3</a:t>
            </a:r>
            <a:endParaRPr b="0" lang="en-US" sz="4800" spc="-1" strike="noStrike">
              <a:solidFill>
                <a:srgbClr val="ffffff"/>
              </a:solidFill>
              <a:latin typeface="Corbel"/>
            </a:endParaRPr>
          </a:p>
        </p:txBody>
      </p:sp>
      <p:sp>
        <p:nvSpPr>
          <p:cNvPr id="220"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log is a sequential file</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Records are stored in front of the first group of blocks</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log group is similar to the block group:</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Log superblock</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Transaction descriptions</a:t>
            </a:r>
            <a:endParaRPr b="0" lang="en-US" sz="2200" spc="-1" strike="noStrike">
              <a:solidFill>
                <a:srgbClr val="ffffff"/>
              </a:solidFill>
              <a:latin typeface="Corbel"/>
            </a:endParaRPr>
          </a:p>
          <a:p>
            <a:pPr>
              <a:lnSpc>
                <a:spcPct val="100000"/>
              </a:lnSpc>
              <a:spcBef>
                <a:spcPts val="2001"/>
              </a:spcBef>
            </a:pPr>
            <a:endParaRPr b="0" lang="en-US" sz="2200" spc="-1" strike="noStrike">
              <a:solidFill>
                <a:srgbClr val="ffffff"/>
              </a:solidFill>
              <a:latin typeface="Corbel"/>
            </a:endParaRPr>
          </a:p>
          <a:p>
            <a:endParaRPr b="0" lang="en-US" sz="2200" spc="-1" strike="noStrike">
              <a:solidFill>
                <a:srgbClr val="ffffff"/>
              </a:solidFill>
              <a:latin typeface="Corbel"/>
            </a:endParaRPr>
          </a:p>
          <a:p>
            <a:endParaRPr b="0" lang="en-US" sz="2200" spc="-1" strike="noStrike">
              <a:solidFill>
                <a:srgbClr val="ffffff"/>
              </a:solidFill>
              <a:latin typeface="Corbel"/>
            </a:endParaRPr>
          </a:p>
          <a:p>
            <a:endParaRPr b="0" lang="en-US" sz="2200" spc="-1" strike="noStrike">
              <a:solidFill>
                <a:srgbClr val="ffffff"/>
              </a:solidFill>
              <a:latin typeface="Corbel"/>
            </a:endParaRPr>
          </a:p>
        </p:txBody>
      </p:sp>
      <p:sp>
        <p:nvSpPr>
          <p:cNvPr id="221"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222" name="TextShape 4"/>
          <p:cNvSpPr txBox="1"/>
          <p:nvPr/>
        </p:nvSpPr>
        <p:spPr>
          <a:xfrm>
            <a:off x="8077320" y="6356520"/>
            <a:ext cx="761760" cy="364680"/>
          </a:xfrm>
          <a:prstGeom prst="rect">
            <a:avLst/>
          </a:prstGeom>
          <a:noFill/>
          <a:ln>
            <a:noFill/>
          </a:ln>
        </p:spPr>
        <p:txBody>
          <a:bodyPr lIns="0" rIns="0" anchor="ctr"/>
          <a:p>
            <a:pPr algn="r">
              <a:lnSpc>
                <a:spcPct val="100000"/>
              </a:lnSpc>
            </a:pPr>
            <a:fld id="{634C9988-E7FF-4E9A-A0A8-45CB8C3A2C63}"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61" dur="indefinite" restart="never" nodeType="tmRoot">
          <p:childTnLst>
            <p:seq>
              <p:cTn id="62" dur="indefinite"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3"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Journaling ext3</a:t>
            </a:r>
            <a:endParaRPr b="0" lang="en-US" sz="4800" spc="-1" strike="noStrike">
              <a:solidFill>
                <a:srgbClr val="ffffff"/>
              </a:solidFill>
              <a:latin typeface="Corbel"/>
            </a:endParaRPr>
          </a:p>
        </p:txBody>
      </p:sp>
      <p:sp>
        <p:nvSpPr>
          <p:cNvPr id="224" name="TextShape 2"/>
          <p:cNvSpPr txBox="1"/>
          <p:nvPr/>
        </p:nvSpPr>
        <p:spPr>
          <a:xfrm>
            <a:off x="618480" y="1600200"/>
            <a:ext cx="7878600" cy="463896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 transaction description contains three types of blocks:</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Descriptor block: start of a transaction</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Metadata blocks: transaction descriptions</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Commit block: completion of the transaction</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Revoke block: if an error occurs and contains a list of blocks in the file system that need to be reinstalled (restored)</a:t>
            </a:r>
            <a:endParaRPr b="0" lang="en-US" sz="22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All (including superblock) start with a  magical number:</a:t>
            </a:r>
            <a:endParaRPr b="0" lang="en-US" sz="2400" spc="-1" strike="noStrike">
              <a:solidFill>
                <a:srgbClr val="ffffff"/>
              </a:solidFill>
              <a:latin typeface="Corbel"/>
            </a:endParaRPr>
          </a:p>
          <a:p>
            <a:pPr marL="968400" indent="-282240">
              <a:lnSpc>
                <a:spcPct val="100000"/>
              </a:lnSpc>
              <a:spcBef>
                <a:spcPts val="601"/>
              </a:spcBef>
            </a:pPr>
            <a:r>
              <a:rPr b="0" lang="en-US" sz="2000" spc="-1" strike="noStrike">
                <a:solidFill>
                  <a:srgbClr val="ffffff"/>
                </a:solidFill>
                <a:latin typeface="Corbel"/>
              </a:rPr>
              <a:t>JFS_DESCRIPTOR_BLOCK 1</a:t>
            </a:r>
            <a:endParaRPr b="0" lang="en-US" sz="2000" spc="-1" strike="noStrike">
              <a:solidFill>
                <a:srgbClr val="ffffff"/>
              </a:solidFill>
              <a:latin typeface="Corbel"/>
            </a:endParaRPr>
          </a:p>
          <a:p>
            <a:pPr marL="968400" indent="-282240">
              <a:lnSpc>
                <a:spcPct val="100000"/>
              </a:lnSpc>
              <a:spcBef>
                <a:spcPts val="601"/>
              </a:spcBef>
            </a:pPr>
            <a:r>
              <a:rPr b="0" lang="en-US" sz="2000" spc="-1" strike="noStrike">
                <a:solidFill>
                  <a:srgbClr val="ffffff"/>
                </a:solidFill>
                <a:latin typeface="Corbel"/>
              </a:rPr>
              <a:t>JFS_COMMIT_BLOCK 2</a:t>
            </a:r>
            <a:endParaRPr b="0" lang="en-US" sz="2000" spc="-1" strike="noStrike">
              <a:solidFill>
                <a:srgbClr val="ffffff"/>
              </a:solidFill>
              <a:latin typeface="Corbel"/>
            </a:endParaRPr>
          </a:p>
          <a:p>
            <a:pPr marL="968400" indent="-282240">
              <a:lnSpc>
                <a:spcPct val="100000"/>
              </a:lnSpc>
              <a:spcBef>
                <a:spcPts val="601"/>
              </a:spcBef>
            </a:pPr>
            <a:r>
              <a:rPr b="0" lang="en-US" sz="2000" spc="-1" strike="noStrike">
                <a:solidFill>
                  <a:srgbClr val="ffffff"/>
                </a:solidFill>
                <a:latin typeface="Corbel"/>
              </a:rPr>
              <a:t>JFS_SUPERBLOCK_V1 3</a:t>
            </a:r>
            <a:endParaRPr b="0" lang="en-US" sz="2000" spc="-1" strike="noStrike">
              <a:solidFill>
                <a:srgbClr val="ffffff"/>
              </a:solidFill>
              <a:latin typeface="Corbel"/>
            </a:endParaRPr>
          </a:p>
          <a:p>
            <a:pPr marL="968400" indent="-282240">
              <a:lnSpc>
                <a:spcPct val="100000"/>
              </a:lnSpc>
              <a:spcBef>
                <a:spcPts val="601"/>
              </a:spcBef>
            </a:pPr>
            <a:r>
              <a:rPr b="0" lang="en-US" sz="2000" spc="-1" strike="noStrike">
                <a:solidFill>
                  <a:srgbClr val="ffffff"/>
                </a:solidFill>
                <a:latin typeface="Corbel"/>
              </a:rPr>
              <a:t>JFS_SUPERBLOCK_V2 4</a:t>
            </a:r>
            <a:endParaRPr b="0" lang="en-US" sz="2000" spc="-1" strike="noStrike">
              <a:solidFill>
                <a:srgbClr val="ffffff"/>
              </a:solidFill>
              <a:latin typeface="Corbel"/>
            </a:endParaRPr>
          </a:p>
          <a:p>
            <a:pPr marL="968400" indent="-282240">
              <a:lnSpc>
                <a:spcPct val="100000"/>
              </a:lnSpc>
              <a:spcBef>
                <a:spcPts val="601"/>
              </a:spcBef>
            </a:pPr>
            <a:r>
              <a:rPr b="0" lang="en-US" sz="2000" spc="-1" strike="noStrike">
                <a:solidFill>
                  <a:srgbClr val="ffffff"/>
                </a:solidFill>
                <a:latin typeface="Corbel"/>
              </a:rPr>
              <a:t>JFS_REVOKE_BLOCK 5 </a:t>
            </a:r>
            <a:endParaRPr b="0" lang="en-US" sz="2000" spc="-1" strike="noStrike">
              <a:solidFill>
                <a:srgbClr val="ffffff"/>
              </a:solidFill>
              <a:latin typeface="Corbel"/>
            </a:endParaRPr>
          </a:p>
          <a:p>
            <a:endParaRPr b="0" lang="en-US" sz="2000" spc="-1" strike="noStrike">
              <a:solidFill>
                <a:srgbClr val="ffffff"/>
              </a:solidFill>
              <a:latin typeface="Corbel"/>
            </a:endParaRPr>
          </a:p>
          <a:p>
            <a:endParaRPr b="0" lang="en-US" sz="2000" spc="-1" strike="noStrike">
              <a:solidFill>
                <a:srgbClr val="ffffff"/>
              </a:solidFill>
              <a:latin typeface="Corbel"/>
            </a:endParaRPr>
          </a:p>
          <a:p>
            <a:endParaRPr b="0" lang="en-US" sz="2000" spc="-1" strike="noStrike">
              <a:solidFill>
                <a:srgbClr val="ffffff"/>
              </a:solidFill>
              <a:latin typeface="Corbel"/>
            </a:endParaRPr>
          </a:p>
        </p:txBody>
      </p:sp>
      <p:sp>
        <p:nvSpPr>
          <p:cNvPr id="225"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226" name="TextShape 4"/>
          <p:cNvSpPr txBox="1"/>
          <p:nvPr/>
        </p:nvSpPr>
        <p:spPr>
          <a:xfrm>
            <a:off x="8077320" y="6356520"/>
            <a:ext cx="761760" cy="364680"/>
          </a:xfrm>
          <a:prstGeom prst="rect">
            <a:avLst/>
          </a:prstGeom>
          <a:noFill/>
          <a:ln>
            <a:noFill/>
          </a:ln>
        </p:spPr>
        <p:txBody>
          <a:bodyPr lIns="0" rIns="0" anchor="ctr"/>
          <a:p>
            <a:pPr algn="r">
              <a:lnSpc>
                <a:spcPct val="100000"/>
              </a:lnSpc>
            </a:pPr>
            <a:fld id="{AE062D6E-7167-4406-AC4C-D08FEA4097E4}"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63" dur="indefinite" restart="never" nodeType="tmRoot">
          <p:childTnLst>
            <p:seq>
              <p:cTn id="64" dur="indefinite"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7"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Journaling ext3</a:t>
            </a:r>
            <a:endParaRPr b="0" lang="en-US" sz="4800" spc="-1" strike="noStrike">
              <a:solidFill>
                <a:srgbClr val="ffffff"/>
              </a:solidFill>
              <a:latin typeface="Corbel"/>
            </a:endParaRPr>
          </a:p>
        </p:txBody>
      </p:sp>
      <p:sp>
        <p:nvSpPr>
          <p:cNvPr id="228" name="TextShape 2"/>
          <p:cNvSpPr txBox="1"/>
          <p:nvPr/>
        </p:nvSpPr>
        <p:spPr>
          <a:xfrm>
            <a:off x="618480" y="1600200"/>
            <a:ext cx="7878600" cy="4638960"/>
          </a:xfrm>
          <a:prstGeom prst="rect">
            <a:avLst/>
          </a:prstGeom>
          <a:noFill/>
          <a:ln>
            <a:noFill/>
          </a:ln>
        </p:spPr>
        <p:txBody>
          <a:bodyPr>
            <a:normAutofit/>
          </a:bodyPr>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a:t>
            </a:r>
            <a:r>
              <a:rPr b="0" lang="en-US" sz="2400" spc="-1" strike="noStrike">
                <a:solidFill>
                  <a:srgbClr val="ffff00"/>
                </a:solidFill>
                <a:latin typeface="Corbel"/>
              </a:rPr>
              <a:t> Consider the structure of a superblock (e.g. </a:t>
            </a:r>
            <a:r>
              <a:rPr b="0" lang="en-US" sz="2400" spc="-1" strike="noStrike" u="sng">
                <a:solidFill>
                  <a:srgbClr val="6699ff"/>
                </a:solidFill>
                <a:uFillTx/>
                <a:latin typeface="Corbel"/>
                <a:hlinkClick r:id="rId1"/>
              </a:rPr>
              <a:t>http://linuxsoftware.co.nz/wiki/ext3</a:t>
            </a:r>
            <a:r>
              <a:rPr b="0" lang="en-US" sz="2400" spc="-1" strike="noStrike">
                <a:solidFill>
                  <a:srgbClr val="ffff00"/>
                </a:solidFill>
                <a:latin typeface="Corbel"/>
              </a:rPr>
              <a:t>) . Get a block from your file system and comment on its contents.</a:t>
            </a: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a:t>
            </a:r>
            <a:r>
              <a:rPr b="0" lang="en-US" sz="2400" spc="-1" strike="noStrike">
                <a:solidFill>
                  <a:srgbClr val="ffff00"/>
                </a:solidFill>
                <a:latin typeface="Corbel"/>
              </a:rPr>
              <a:t> How do we restored a deleted file in ext2 and in ext3? What about in UFS?</a:t>
            </a:r>
            <a:endParaRPr b="0" lang="en-US" sz="2400" spc="-1" strike="noStrike">
              <a:solidFill>
                <a:srgbClr val="ffffff"/>
              </a:solidFill>
              <a:latin typeface="Corbel"/>
            </a:endParaRPr>
          </a:p>
        </p:txBody>
      </p:sp>
      <p:sp>
        <p:nvSpPr>
          <p:cNvPr id="229"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230" name="TextShape 4"/>
          <p:cNvSpPr txBox="1"/>
          <p:nvPr/>
        </p:nvSpPr>
        <p:spPr>
          <a:xfrm>
            <a:off x="8077320" y="6356520"/>
            <a:ext cx="761760" cy="364680"/>
          </a:xfrm>
          <a:prstGeom prst="rect">
            <a:avLst/>
          </a:prstGeom>
          <a:noFill/>
          <a:ln>
            <a:noFill/>
          </a:ln>
        </p:spPr>
        <p:txBody>
          <a:bodyPr lIns="0" rIns="0" anchor="ctr"/>
          <a:p>
            <a:pPr algn="r">
              <a:lnSpc>
                <a:spcPct val="100000"/>
              </a:lnSpc>
            </a:pPr>
            <a:fld id="{B9D86FEF-50C9-4F4A-A60A-27CE8CC24C65}"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65" dur="indefinite" restart="never" nodeType="tmRoot">
          <p:childTnLst>
            <p:seq>
              <p:cTn id="66" dur="indefinite"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File systems</a:t>
            </a:r>
            <a:endParaRPr b="0" lang="en-US" sz="4800" spc="-1" strike="noStrike">
              <a:solidFill>
                <a:srgbClr val="ffffff"/>
              </a:solidFill>
              <a:latin typeface="Corbel"/>
            </a:endParaRPr>
          </a:p>
        </p:txBody>
      </p:sp>
      <p:sp>
        <p:nvSpPr>
          <p:cNvPr id="232"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There are other file systems:</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reiserFS, XFS, gfs, afs, ext4, HSM, ...</a:t>
            </a:r>
            <a:endParaRPr b="0" lang="en-US" sz="2200" spc="-1" strike="noStrike">
              <a:solidFill>
                <a:srgbClr val="ffffff"/>
              </a:solidFill>
              <a:latin typeface="Corbel"/>
            </a:endParaRPr>
          </a:p>
          <a:p>
            <a:pPr marL="349200" indent="-348840">
              <a:lnSpc>
                <a:spcPct val="100000"/>
              </a:lnSpc>
              <a:spcBef>
                <a:spcPts val="2001"/>
              </a:spcBef>
            </a:pPr>
            <a:endParaRPr b="0" lang="en-US" sz="22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a:t>
            </a:r>
            <a:r>
              <a:rPr b="0" lang="en-US" sz="2400" spc="-1" strike="noStrike">
                <a:solidFill>
                  <a:srgbClr val="ffff00"/>
                </a:solidFill>
                <a:latin typeface="Corbel"/>
              </a:rPr>
              <a:t> Make a similar analysis for the mentioned systems as we did for UFS and ext.</a:t>
            </a: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a:t>
            </a:r>
            <a:r>
              <a:rPr b="0" lang="en-US" sz="2400" spc="-1" strike="noStrike">
                <a:solidFill>
                  <a:srgbClr val="ffff00"/>
                </a:solidFill>
                <a:latin typeface="Corbel"/>
              </a:rPr>
              <a:t> Compare the described file systems – in which can we hide data?</a:t>
            </a: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a:t>
            </a:r>
            <a:r>
              <a:rPr b="0" lang="en-US" sz="2400" spc="-1" strike="noStrike">
                <a:solidFill>
                  <a:srgbClr val="ffff00"/>
                </a:solidFill>
                <a:latin typeface="Corbel"/>
              </a:rPr>
              <a:t> Prepare a file system for your colleague and he must figure out which one it is.</a:t>
            </a:r>
            <a:endParaRPr b="0" lang="en-US" sz="2400" spc="-1" strike="noStrike">
              <a:solidFill>
                <a:srgbClr val="ffffff"/>
              </a:solidFill>
              <a:latin typeface="Corbel"/>
            </a:endParaRPr>
          </a:p>
        </p:txBody>
      </p:sp>
      <p:sp>
        <p:nvSpPr>
          <p:cNvPr id="233"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234" name="TextShape 4"/>
          <p:cNvSpPr txBox="1"/>
          <p:nvPr/>
        </p:nvSpPr>
        <p:spPr>
          <a:xfrm>
            <a:off x="8077320" y="6356520"/>
            <a:ext cx="761760" cy="364680"/>
          </a:xfrm>
          <a:prstGeom prst="rect">
            <a:avLst/>
          </a:prstGeom>
          <a:noFill/>
          <a:ln>
            <a:noFill/>
          </a:ln>
        </p:spPr>
        <p:txBody>
          <a:bodyPr lIns="0" rIns="0" anchor="ctr"/>
          <a:p>
            <a:pPr algn="r">
              <a:lnSpc>
                <a:spcPct val="100000"/>
              </a:lnSpc>
            </a:pPr>
            <a:fld id="{1C5128F9-8904-4EC1-8225-20DE758DA5C1}"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67" dur="indefinite" restart="never" nodeType="tmRoot">
          <p:childTnLst>
            <p:seq>
              <p:cTn id="68" dur="indefinite"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Forensic sources</a:t>
            </a:r>
            <a:endParaRPr b="0" lang="en-US" sz="4800" spc="-1" strike="noStrike">
              <a:solidFill>
                <a:srgbClr val="ffffff"/>
              </a:solidFill>
              <a:latin typeface="Corbel"/>
            </a:endParaRPr>
          </a:p>
        </p:txBody>
      </p:sp>
      <p:sp>
        <p:nvSpPr>
          <p:cNvPr id="236" name="TextShape 2"/>
          <p:cNvSpPr txBox="1"/>
          <p:nvPr/>
        </p:nvSpPr>
        <p:spPr>
          <a:xfrm>
            <a:off x="618480" y="1600200"/>
            <a:ext cx="3868560" cy="463896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We use stand-alone operating systems to analyse the disc image</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Example: Helix (Ubuntu)</a:t>
            </a:r>
            <a:endParaRPr b="0" lang="en-US" sz="2400" spc="-1" strike="noStrike">
              <a:solidFill>
                <a:srgbClr val="ffffff"/>
              </a:solidFill>
              <a:latin typeface="Corbel"/>
            </a:endParaRPr>
          </a:p>
          <a:p>
            <a:pPr>
              <a:lnSpc>
                <a:spcPct val="100000"/>
              </a:lnSpc>
              <a:spcBef>
                <a:spcPts val="2001"/>
              </a:spcBef>
            </a:pP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a:t>
            </a:r>
            <a:r>
              <a:rPr b="0" lang="en-US" sz="2400" spc="-1" strike="noStrike">
                <a:solidFill>
                  <a:srgbClr val="ffff00"/>
                </a:solidFill>
                <a:latin typeface="Corbel"/>
              </a:rPr>
              <a:t> Prepare the Helix CD and check what tools are already on it.</a:t>
            </a:r>
            <a:endParaRPr b="0" lang="en-US" sz="24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a:t>
            </a:r>
            <a:r>
              <a:rPr b="0" lang="en-US" sz="2400" spc="-1" strike="noStrike">
                <a:solidFill>
                  <a:srgbClr val="ffff00"/>
                </a:solidFill>
                <a:latin typeface="Corbel"/>
              </a:rPr>
              <a:t> Find some other similar systems.</a:t>
            </a:r>
            <a:endParaRPr b="0" lang="en-US" sz="2400" spc="-1" strike="noStrike">
              <a:solidFill>
                <a:srgbClr val="ffffff"/>
              </a:solidFill>
              <a:latin typeface="Corbel"/>
            </a:endParaRPr>
          </a:p>
        </p:txBody>
      </p:sp>
      <p:sp>
        <p:nvSpPr>
          <p:cNvPr id="237"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pic>
        <p:nvPicPr>
          <p:cNvPr id="238" name="Picture 6" descr=""/>
          <p:cNvPicPr/>
          <p:nvPr/>
        </p:nvPicPr>
        <p:blipFill>
          <a:blip r:embed="rId1"/>
          <a:stretch/>
        </p:blipFill>
        <p:spPr>
          <a:xfrm>
            <a:off x="4524840" y="3259800"/>
            <a:ext cx="3972600" cy="2979360"/>
          </a:xfrm>
          <a:prstGeom prst="rect">
            <a:avLst/>
          </a:prstGeom>
          <a:ln w="9360">
            <a:noFill/>
          </a:ln>
        </p:spPr>
      </p:pic>
      <p:sp>
        <p:nvSpPr>
          <p:cNvPr id="239" name="TextShape 4"/>
          <p:cNvSpPr txBox="1"/>
          <p:nvPr/>
        </p:nvSpPr>
        <p:spPr>
          <a:xfrm>
            <a:off x="8077320" y="6356520"/>
            <a:ext cx="761760" cy="364680"/>
          </a:xfrm>
          <a:prstGeom prst="rect">
            <a:avLst/>
          </a:prstGeom>
          <a:noFill/>
          <a:ln>
            <a:noFill/>
          </a:ln>
        </p:spPr>
        <p:txBody>
          <a:bodyPr lIns="0" rIns="0" anchor="ctr"/>
          <a:p>
            <a:pPr algn="r">
              <a:lnSpc>
                <a:spcPct val="100000"/>
              </a:lnSpc>
            </a:pPr>
            <a:fld id="{8C232A66-0A55-4712-8ABA-7606B7120B4B}"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69" dur="indefinite" restart="never" nodeType="tmRoot">
          <p:childTnLst>
            <p:seq>
              <p:cTn id="70" dur="indefinite"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Forensic sources</a:t>
            </a:r>
            <a:endParaRPr b="0" lang="en-US" sz="4800" spc="-1" strike="noStrike">
              <a:solidFill>
                <a:srgbClr val="ffffff"/>
              </a:solidFill>
              <a:latin typeface="Corbel"/>
            </a:endParaRPr>
          </a:p>
        </p:txBody>
      </p:sp>
      <p:sp>
        <p:nvSpPr>
          <p:cNvPr id="241" name="TextShape 2"/>
          <p:cNvSpPr txBox="1"/>
          <p:nvPr/>
        </p:nvSpPr>
        <p:spPr>
          <a:xfrm>
            <a:off x="618480" y="1600200"/>
            <a:ext cx="7878960" cy="96516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Tool </a:t>
            </a:r>
            <a:r>
              <a:rPr b="0" i="1" lang="en-US" sz="2400" spc="-1" strike="noStrike">
                <a:solidFill>
                  <a:srgbClr val="ffffff"/>
                </a:solidFill>
                <a:latin typeface="Corbel"/>
              </a:rPr>
              <a:t>SleuthKit </a:t>
            </a:r>
            <a:r>
              <a:rPr b="0" lang="en-US" sz="2400" spc="-1" strike="noStrike">
                <a:solidFill>
                  <a:srgbClr val="ffffff"/>
                </a:solidFill>
                <a:latin typeface="Corbel"/>
              </a:rPr>
              <a:t>with </a:t>
            </a:r>
            <a:r>
              <a:rPr b="0" i="1" lang="en-US" sz="2400" spc="-1" strike="noStrike">
                <a:solidFill>
                  <a:srgbClr val="ffffff"/>
                </a:solidFill>
                <a:latin typeface="Corbel"/>
              </a:rPr>
              <a:t>Autopsy Forensic Browser</a:t>
            </a:r>
            <a:endParaRPr b="0" lang="en-US" sz="2400" spc="-1" strike="noStrike">
              <a:solidFill>
                <a:srgbClr val="ffffff"/>
              </a:solidFill>
              <a:latin typeface="Corbel"/>
            </a:endParaRPr>
          </a:p>
        </p:txBody>
      </p:sp>
      <p:sp>
        <p:nvSpPr>
          <p:cNvPr id="242"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pic>
        <p:nvPicPr>
          <p:cNvPr id="243" name="Picture 6" descr=""/>
          <p:cNvPicPr/>
          <p:nvPr/>
        </p:nvPicPr>
        <p:blipFill>
          <a:blip r:embed="rId1"/>
          <a:stretch/>
        </p:blipFill>
        <p:spPr>
          <a:xfrm>
            <a:off x="1911240" y="2057400"/>
            <a:ext cx="6586200" cy="4463280"/>
          </a:xfrm>
          <a:prstGeom prst="rect">
            <a:avLst/>
          </a:prstGeom>
          <a:ln w="9360">
            <a:noFill/>
          </a:ln>
        </p:spPr>
      </p:pic>
      <p:sp>
        <p:nvSpPr>
          <p:cNvPr id="244" name="TextShape 4"/>
          <p:cNvSpPr txBox="1"/>
          <p:nvPr/>
        </p:nvSpPr>
        <p:spPr>
          <a:xfrm>
            <a:off x="8077320" y="6356520"/>
            <a:ext cx="761760" cy="364680"/>
          </a:xfrm>
          <a:prstGeom prst="rect">
            <a:avLst/>
          </a:prstGeom>
          <a:noFill/>
          <a:ln>
            <a:noFill/>
          </a:ln>
        </p:spPr>
        <p:txBody>
          <a:bodyPr lIns="0" rIns="0" anchor="ctr"/>
          <a:p>
            <a:pPr algn="r">
              <a:lnSpc>
                <a:spcPct val="100000"/>
              </a:lnSpc>
            </a:pPr>
            <a:fld id="{BCF5B545-2CF2-474E-9AA6-F485BC9CF3D5}"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71" dur="indefinite" restart="never" nodeType="tmRoot">
          <p:childTnLst>
            <p:seq>
              <p:cTn id="72" dur="indefinite"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Forensic sources – research with </a:t>
            </a:r>
            <a:r>
              <a:rPr b="0" i="1" lang="en-US" sz="4800" spc="-1" strike="noStrike">
                <a:solidFill>
                  <a:srgbClr val="ffffff"/>
                </a:solidFill>
                <a:latin typeface="Corbel"/>
              </a:rPr>
              <a:t>SleuthKit</a:t>
            </a:r>
            <a:endParaRPr b="0" lang="en-US" sz="4800" spc="-1" strike="noStrike">
              <a:solidFill>
                <a:srgbClr val="ffffff"/>
              </a:solidFill>
              <a:latin typeface="Corbel"/>
            </a:endParaRPr>
          </a:p>
        </p:txBody>
      </p:sp>
      <p:sp>
        <p:nvSpPr>
          <p:cNvPr id="246" name="TextShape 2"/>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pic>
        <p:nvPicPr>
          <p:cNvPr id="247" name="Picture 7" descr=""/>
          <p:cNvPicPr/>
          <p:nvPr/>
        </p:nvPicPr>
        <p:blipFill>
          <a:blip r:embed="rId1"/>
          <a:stretch/>
        </p:blipFill>
        <p:spPr>
          <a:xfrm>
            <a:off x="1667880" y="1577880"/>
            <a:ext cx="7204680" cy="5143320"/>
          </a:xfrm>
          <a:prstGeom prst="rect">
            <a:avLst/>
          </a:prstGeom>
          <a:ln w="9360">
            <a:noFill/>
          </a:ln>
        </p:spPr>
      </p:pic>
      <p:sp>
        <p:nvSpPr>
          <p:cNvPr id="248" name="TextShape 3"/>
          <p:cNvSpPr txBox="1"/>
          <p:nvPr/>
        </p:nvSpPr>
        <p:spPr>
          <a:xfrm>
            <a:off x="8077320" y="6356520"/>
            <a:ext cx="761760" cy="364680"/>
          </a:xfrm>
          <a:prstGeom prst="rect">
            <a:avLst/>
          </a:prstGeom>
          <a:noFill/>
          <a:ln>
            <a:noFill/>
          </a:ln>
        </p:spPr>
        <p:txBody>
          <a:bodyPr lIns="0" rIns="0" anchor="ctr"/>
          <a:p>
            <a:pPr algn="r">
              <a:lnSpc>
                <a:spcPct val="100000"/>
              </a:lnSpc>
            </a:pPr>
            <a:fld id="{E0C76A15-6719-48FE-BA4A-C886A70274B1}"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73" dur="indefinite" restart="never" nodeType="tmRoot">
          <p:childTnLst>
            <p:seq>
              <p:cTn id="74" dur="indefinite"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Forensic sources – research with </a:t>
            </a:r>
            <a:r>
              <a:rPr b="0" i="1" lang="en-US" sz="4800" spc="-1" strike="noStrike">
                <a:solidFill>
                  <a:srgbClr val="ffffff"/>
                </a:solidFill>
                <a:latin typeface="Corbel"/>
              </a:rPr>
              <a:t>SleuthKit</a:t>
            </a:r>
            <a:endParaRPr b="0" lang="en-US" sz="4800" spc="-1" strike="noStrike">
              <a:solidFill>
                <a:srgbClr val="ffffff"/>
              </a:solidFill>
              <a:latin typeface="Corbel"/>
            </a:endParaRPr>
          </a:p>
        </p:txBody>
      </p:sp>
      <p:sp>
        <p:nvSpPr>
          <p:cNvPr id="250" name="TextShape 2"/>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pic>
        <p:nvPicPr>
          <p:cNvPr id="251" name="Picture 6" descr=""/>
          <p:cNvPicPr/>
          <p:nvPr/>
        </p:nvPicPr>
        <p:blipFill>
          <a:blip r:embed="rId1"/>
          <a:stretch/>
        </p:blipFill>
        <p:spPr>
          <a:xfrm>
            <a:off x="1244520" y="1357560"/>
            <a:ext cx="7695720" cy="5500080"/>
          </a:xfrm>
          <a:prstGeom prst="rect">
            <a:avLst/>
          </a:prstGeom>
          <a:ln w="9360">
            <a:noFill/>
          </a:ln>
        </p:spPr>
      </p:pic>
      <p:sp>
        <p:nvSpPr>
          <p:cNvPr id="252" name="TextShape 3"/>
          <p:cNvSpPr txBox="1"/>
          <p:nvPr/>
        </p:nvSpPr>
        <p:spPr>
          <a:xfrm>
            <a:off x="8077320" y="6356520"/>
            <a:ext cx="761760" cy="364680"/>
          </a:xfrm>
          <a:prstGeom prst="rect">
            <a:avLst/>
          </a:prstGeom>
          <a:noFill/>
          <a:ln>
            <a:noFill/>
          </a:ln>
        </p:spPr>
        <p:txBody>
          <a:bodyPr lIns="0" rIns="0" anchor="ctr"/>
          <a:p>
            <a:pPr algn="r">
              <a:lnSpc>
                <a:spcPct val="100000"/>
              </a:lnSpc>
            </a:pPr>
            <a:fld id="{5468DB7E-39BE-4A4B-B447-4026C679478F}"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75" dur="indefinite" restart="never" nodeType="tmRoot">
          <p:childTnLst>
            <p:seq>
              <p:cTn id="76" dur="indefinite"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Forensic sources</a:t>
            </a:r>
            <a:endParaRPr b="0" lang="en-US" sz="4800" spc="-1" strike="noStrike">
              <a:solidFill>
                <a:srgbClr val="ffffff"/>
              </a:solidFill>
              <a:latin typeface="Corbel"/>
            </a:endParaRPr>
          </a:p>
        </p:txBody>
      </p:sp>
      <p:sp>
        <p:nvSpPr>
          <p:cNvPr id="254"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Video </a:t>
            </a:r>
            <a:r>
              <a:rPr b="0" i="1" lang="en-US" sz="2400" spc="-1" strike="noStrike">
                <a:solidFill>
                  <a:srgbClr val="ffffff"/>
                </a:solidFill>
                <a:latin typeface="Corbel"/>
              </a:rPr>
              <a:t>File System Forensic Analysis</a:t>
            </a:r>
            <a:r>
              <a:rPr b="0" lang="en-US" sz="2400" spc="-1" strike="noStrike">
                <a:solidFill>
                  <a:srgbClr val="ffffff"/>
                </a:solidFill>
                <a:latin typeface="Corbel"/>
              </a:rPr>
              <a:t> (</a:t>
            </a:r>
            <a:r>
              <a:rPr b="0" i="1" lang="en-US" sz="2400" spc="-1" strike="noStrike" u="sng">
                <a:solidFill>
                  <a:srgbClr val="6699ff"/>
                </a:solidFill>
                <a:uFillTx/>
                <a:latin typeface="Corbel"/>
                <a:hlinkClick r:id="rId1"/>
              </a:rPr>
              <a:t>www.youtube.com/watch?v=rmG8yt1WpuA</a:t>
            </a:r>
            <a:r>
              <a:rPr b="0" i="1" lang="en-US" sz="2400" spc="-1" strike="noStrike">
                <a:solidFill>
                  <a:srgbClr val="ffffff"/>
                </a:solidFill>
                <a:latin typeface="Corbel"/>
              </a:rPr>
              <a:t>)</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Different organizations</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SANS Institute (</a:t>
            </a:r>
            <a:r>
              <a:rPr b="0" i="1" lang="en-US" sz="2200" spc="-1" strike="noStrike">
                <a:solidFill>
                  <a:srgbClr val="ffffff"/>
                </a:solidFill>
                <a:latin typeface="Corbel"/>
              </a:rPr>
              <a:t>Sysadmin, Audit, Networking, and Security</a:t>
            </a:r>
            <a:r>
              <a:rPr b="0" lang="en-US" sz="2200" spc="-1" strike="noStrike">
                <a:solidFill>
                  <a:srgbClr val="ffffff"/>
                </a:solidFill>
                <a:latin typeface="Corbel"/>
              </a:rPr>
              <a:t>): courses, literature…</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The Honeynet Project (</a:t>
            </a:r>
            <a:r>
              <a:rPr b="0" lang="en-US" sz="2200" spc="-1" strike="noStrike" u="sng">
                <a:solidFill>
                  <a:srgbClr val="6699ff"/>
                </a:solidFill>
                <a:uFillTx/>
                <a:latin typeface="Corbel"/>
                <a:hlinkClick r:id="rId2"/>
              </a:rPr>
              <a:t>http://www.honeynet.org/</a:t>
            </a:r>
            <a:r>
              <a:rPr b="0" lang="en-US" sz="2200" spc="-1" strike="noStrike">
                <a:solidFill>
                  <a:srgbClr val="ffffff"/>
                </a:solidFill>
                <a:latin typeface="Corbel"/>
              </a:rPr>
              <a:t>)</a:t>
            </a:r>
            <a:endParaRPr b="0" lang="en-US" sz="2200" spc="-1" strike="noStrike">
              <a:solidFill>
                <a:srgbClr val="ffffff"/>
              </a:solidFill>
              <a:latin typeface="Corbel"/>
            </a:endParaRPr>
          </a:p>
          <a:p>
            <a:endParaRPr b="0" lang="en-US" sz="2200" spc="-1" strike="noStrike">
              <a:solidFill>
                <a:srgbClr val="ffffff"/>
              </a:solidFill>
              <a:latin typeface="Corbel"/>
            </a:endParaRPr>
          </a:p>
          <a:p>
            <a:pPr marL="349200" indent="-348840">
              <a:lnSpc>
                <a:spcPct val="100000"/>
              </a:lnSpc>
              <a:spcBef>
                <a:spcPts val="2001"/>
              </a:spcBef>
              <a:buClr>
                <a:srgbClr val="ffff00"/>
              </a:buClr>
              <a:buFont typeface="Wingdings 2" charset="2"/>
              <a:buChar char=""/>
            </a:pPr>
            <a:r>
              <a:rPr b="0" i="1" lang="en-US" sz="2400" spc="-1" strike="noStrike">
                <a:solidFill>
                  <a:srgbClr val="ffff00"/>
                </a:solidFill>
                <a:latin typeface="Corbel"/>
              </a:rPr>
              <a:t>Challenge:</a:t>
            </a:r>
            <a:r>
              <a:rPr b="0" lang="en-US" sz="2400" spc="-1" strike="noStrike">
                <a:solidFill>
                  <a:srgbClr val="ffff00"/>
                </a:solidFill>
                <a:latin typeface="Corbel"/>
              </a:rPr>
              <a:t> Check out challenges on </a:t>
            </a:r>
            <a:r>
              <a:rPr b="0" lang="en-US" sz="2400" spc="-1" strike="noStrike" u="sng">
                <a:solidFill>
                  <a:srgbClr val="6699ff"/>
                </a:solidFill>
                <a:uFillTx/>
                <a:latin typeface="Corbel"/>
                <a:hlinkClick r:id="rId3"/>
              </a:rPr>
              <a:t>http</a:t>
            </a:r>
            <a:r>
              <a:rPr b="0" lang="en-US" sz="2400" spc="-1" strike="noStrike" u="sng">
                <a:solidFill>
                  <a:srgbClr val="6699ff"/>
                </a:solidFill>
                <a:uFillTx/>
                <a:latin typeface="Corbel"/>
                <a:hlinkClick r:id="rId4"/>
              </a:rPr>
              <a:t>://www.honeynet.org/challenges</a:t>
            </a:r>
            <a:r>
              <a:rPr b="0" lang="en-US" sz="2400" spc="-1" strike="noStrike">
                <a:solidFill>
                  <a:srgbClr val="ffff00"/>
                </a:solidFill>
                <a:latin typeface="Corbel"/>
              </a:rPr>
              <a:t> and try them.</a:t>
            </a:r>
            <a:endParaRPr b="0" lang="en-US" sz="2400" spc="-1" strike="noStrike">
              <a:solidFill>
                <a:srgbClr val="ffffff"/>
              </a:solidFill>
              <a:latin typeface="Corbel"/>
            </a:endParaRPr>
          </a:p>
        </p:txBody>
      </p:sp>
      <p:sp>
        <p:nvSpPr>
          <p:cNvPr id="255"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256" name="TextShape 4"/>
          <p:cNvSpPr txBox="1"/>
          <p:nvPr/>
        </p:nvSpPr>
        <p:spPr>
          <a:xfrm>
            <a:off x="8077320" y="6356520"/>
            <a:ext cx="761760" cy="364680"/>
          </a:xfrm>
          <a:prstGeom prst="rect">
            <a:avLst/>
          </a:prstGeom>
          <a:noFill/>
          <a:ln>
            <a:noFill/>
          </a:ln>
        </p:spPr>
        <p:txBody>
          <a:bodyPr lIns="0" rIns="0" anchor="ctr"/>
          <a:p>
            <a:pPr algn="r">
              <a:lnSpc>
                <a:spcPct val="100000"/>
              </a:lnSpc>
            </a:pPr>
            <a:fld id="{4B8CF02B-3973-4B65-B85E-385A23B68A42}"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77" dur="indefinite" restart="never" nodeType="tmRoot">
          <p:childTnLst>
            <p:seq>
              <p:cTn id="78" dur="indefinite"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Root directory</a:t>
            </a:r>
            <a:endParaRPr b="0" lang="en-US" sz="4800" spc="-1" strike="noStrike">
              <a:solidFill>
                <a:srgbClr val="ffffff"/>
              </a:solidFill>
              <a:latin typeface="Corbel"/>
            </a:endParaRPr>
          </a:p>
        </p:txBody>
      </p:sp>
      <p:sp>
        <p:nvSpPr>
          <p:cNvPr id="102" name="TextShape 2"/>
          <p:cNvSpPr txBox="1"/>
          <p:nvPr/>
        </p:nvSpPr>
        <p:spPr>
          <a:xfrm>
            <a:off x="618480" y="1600200"/>
            <a:ext cx="3792240" cy="463896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i="1" lang="en-US" sz="2400" spc="-1" strike="noStrike">
                <a:solidFill>
                  <a:srgbClr val="ffffff"/>
                </a:solidFill>
                <a:latin typeface="Corbel"/>
              </a:rPr>
              <a:t>/boot : Static files of the boot loader</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i="1" lang="en-US" sz="2400" spc="-1" strike="noStrike">
                <a:solidFill>
                  <a:srgbClr val="ffffff"/>
                </a:solidFill>
                <a:latin typeface="Corbel"/>
              </a:rPr>
              <a:t>/dev : Device files</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i="1" lang="en-US" sz="2400" spc="-1" strike="noStrike">
                <a:solidFill>
                  <a:srgbClr val="ffffff"/>
                </a:solidFill>
                <a:latin typeface="Corbel"/>
              </a:rPr>
              <a:t>/etc : Host-specific system configuration</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i="1" lang="en-US" sz="2200" spc="-1" strike="noStrike">
                <a:solidFill>
                  <a:srgbClr val="ffffff"/>
                </a:solidFill>
                <a:latin typeface="Corbel"/>
              </a:rPr>
              <a:t>/etc/opt : Configuration files for /opt</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i="1" lang="en-US" sz="2200" spc="-1" strike="noStrike">
                <a:solidFill>
                  <a:srgbClr val="ffffff"/>
                </a:solidFill>
                <a:latin typeface="Corbel"/>
              </a:rPr>
              <a:t>/etc/X11 : Configuration for the X Window System (optional)</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i="1" lang="en-US" sz="2200" spc="-1" strike="noStrike">
                <a:solidFill>
                  <a:srgbClr val="ffffff"/>
                </a:solidFill>
                <a:latin typeface="Corbel"/>
              </a:rPr>
              <a:t>/etc/sgml : Configuration files for SGML (optional)</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i="1" lang="en-US" sz="2200" spc="-1" strike="noStrike">
                <a:solidFill>
                  <a:srgbClr val="ffffff"/>
                </a:solidFill>
                <a:latin typeface="Corbel"/>
              </a:rPr>
              <a:t>/etc/xml : Configuration files for XML (optional)</a:t>
            </a:r>
            <a:endParaRPr b="0" lang="en-US" sz="2200" spc="-1" strike="noStrike">
              <a:solidFill>
                <a:srgbClr val="ffffff"/>
              </a:solidFill>
              <a:latin typeface="Corbel"/>
            </a:endParaRPr>
          </a:p>
        </p:txBody>
      </p:sp>
      <p:sp>
        <p:nvSpPr>
          <p:cNvPr id="103"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104" name="CustomShape 4"/>
          <p:cNvSpPr/>
          <p:nvPr/>
        </p:nvSpPr>
        <p:spPr>
          <a:xfrm>
            <a:off x="4705200" y="1600200"/>
            <a:ext cx="3792240" cy="4638960"/>
          </a:xfrm>
          <a:prstGeom prst="rect">
            <a:avLst/>
          </a:prstGeom>
          <a:noFill/>
          <a:ln>
            <a:noFill/>
          </a:ln>
        </p:spPr>
        <p:style>
          <a:lnRef idx="0"/>
          <a:fillRef idx="0"/>
          <a:effectRef idx="0"/>
          <a:fontRef idx="minor"/>
        </p:style>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/bin : Essential user command binaries (for use by all users)</a:t>
            </a:r>
            <a:endParaRPr b="0" lang="en-US" sz="2400" spc="-1" strike="noStrike">
              <a:latin typeface="Aria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/sbin : System binaries</a:t>
            </a:r>
            <a:endParaRPr b="0" lang="en-US" sz="2400" spc="-1" strike="noStrike">
              <a:latin typeface="Aria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/lib : Essential shared libraries and kernel modules</a:t>
            </a:r>
            <a:endParaRPr b="0" lang="en-US" sz="2400" spc="-1" strike="noStrike">
              <a:latin typeface="Aria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/lib&lt;qual&gt; : Alternate format essential shared libraries (optional)</a:t>
            </a:r>
            <a:endParaRPr b="0" lang="en-US" sz="2400" spc="-1" strike="noStrike">
              <a:latin typeface="Arial"/>
            </a:endParaRPr>
          </a:p>
          <a:p>
            <a:pPr>
              <a:lnSpc>
                <a:spcPct val="100000"/>
              </a:lnSpc>
              <a:spcBef>
                <a:spcPts val="2001"/>
              </a:spcBef>
            </a:pPr>
            <a:endParaRPr b="0" lang="en-US" sz="2400" spc="-1" strike="noStrike">
              <a:latin typeface="Arial"/>
            </a:endParaRPr>
          </a:p>
        </p:txBody>
      </p:sp>
      <p:sp>
        <p:nvSpPr>
          <p:cNvPr id="105" name="TextShape 5"/>
          <p:cNvSpPr txBox="1"/>
          <p:nvPr/>
        </p:nvSpPr>
        <p:spPr>
          <a:xfrm>
            <a:off x="8077320" y="6356520"/>
            <a:ext cx="761760" cy="364680"/>
          </a:xfrm>
          <a:prstGeom prst="rect">
            <a:avLst/>
          </a:prstGeom>
          <a:noFill/>
          <a:ln>
            <a:noFill/>
          </a:ln>
        </p:spPr>
        <p:txBody>
          <a:bodyPr lIns="0" rIns="0" anchor="ctr"/>
          <a:p>
            <a:pPr algn="r">
              <a:lnSpc>
                <a:spcPct val="100000"/>
              </a:lnSpc>
            </a:pPr>
            <a:fld id="{34923A6D-FD07-421C-9A69-5F6BAF1BE5F3}"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7" dur="indefinite" restart="never" nodeType="tmRoot">
          <p:childTnLst>
            <p:seq>
              <p:cTn id="8" dur="indefinite"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7"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Forensic sources</a:t>
            </a:r>
            <a:endParaRPr b="0" lang="en-US" sz="4800" spc="-1" strike="noStrike">
              <a:solidFill>
                <a:srgbClr val="ffffff"/>
              </a:solidFill>
              <a:latin typeface="Corbel"/>
            </a:endParaRPr>
          </a:p>
        </p:txBody>
      </p:sp>
      <p:sp>
        <p:nvSpPr>
          <p:cNvPr id="258"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Some interesting and rich references:</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B. Carter, </a:t>
            </a:r>
            <a:r>
              <a:rPr b="0" i="1" lang="en-US" sz="2200" spc="-1" strike="noStrike">
                <a:solidFill>
                  <a:srgbClr val="ffffff"/>
                </a:solidFill>
                <a:latin typeface="Corbel"/>
              </a:rPr>
              <a:t>File system forensic analysis</a:t>
            </a:r>
            <a:r>
              <a:rPr b="0" lang="en-US" sz="2200" spc="-1" strike="noStrike">
                <a:solidFill>
                  <a:srgbClr val="ffffff"/>
                </a:solidFill>
                <a:latin typeface="Corbel"/>
              </a:rPr>
              <a:t>. Addison-Wesley, 2005.</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Gregorio Narváez, </a:t>
            </a:r>
            <a:r>
              <a:rPr b="0" i="1" lang="en-US" sz="2200" spc="-1" strike="noStrike">
                <a:solidFill>
                  <a:srgbClr val="ffffff"/>
                </a:solidFill>
                <a:latin typeface="Corbel"/>
              </a:rPr>
              <a:t>Taking advantage of Ext3 journaling file system in a forensic investigation</a:t>
            </a:r>
            <a:r>
              <a:rPr b="0" lang="en-US" sz="2200" spc="-1" strike="noStrike">
                <a:solidFill>
                  <a:srgbClr val="ffffff"/>
                </a:solidFill>
                <a:latin typeface="Corbel"/>
              </a:rPr>
              <a:t>. SANS Institute, 2007.</a:t>
            </a:r>
            <a:endParaRPr b="0" lang="en-US" sz="2200" spc="-1" strike="noStrike">
              <a:solidFill>
                <a:srgbClr val="ffffff"/>
              </a:solidFill>
              <a:latin typeface="Corbel"/>
            </a:endParaRPr>
          </a:p>
        </p:txBody>
      </p:sp>
      <p:sp>
        <p:nvSpPr>
          <p:cNvPr id="259"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260" name="TextShape 4"/>
          <p:cNvSpPr txBox="1"/>
          <p:nvPr/>
        </p:nvSpPr>
        <p:spPr>
          <a:xfrm>
            <a:off x="8077320" y="6356520"/>
            <a:ext cx="761760" cy="364680"/>
          </a:xfrm>
          <a:prstGeom prst="rect">
            <a:avLst/>
          </a:prstGeom>
          <a:noFill/>
          <a:ln>
            <a:noFill/>
          </a:ln>
        </p:spPr>
        <p:txBody>
          <a:bodyPr lIns="0" rIns="0" anchor="ctr"/>
          <a:p>
            <a:pPr algn="r">
              <a:lnSpc>
                <a:spcPct val="100000"/>
              </a:lnSpc>
            </a:pPr>
            <a:fld id="{0FC8E987-2F35-41FE-BDF8-C7EDE5C02EF0}"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79" dur="indefinite" restart="never" nodeType="tmRoot">
          <p:childTnLst>
            <p:seq>
              <p:cTn id="80" dur="indefinite"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Root directory</a:t>
            </a:r>
            <a:endParaRPr b="0" lang="en-US" sz="4800" spc="-1" strike="noStrike">
              <a:solidFill>
                <a:srgbClr val="ffffff"/>
              </a:solidFill>
              <a:latin typeface="Corbel"/>
            </a:endParaRPr>
          </a:p>
        </p:txBody>
      </p:sp>
      <p:sp>
        <p:nvSpPr>
          <p:cNvPr id="107" name="TextShape 2"/>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108" name="CustomShape 3"/>
          <p:cNvSpPr/>
          <p:nvPr/>
        </p:nvSpPr>
        <p:spPr>
          <a:xfrm>
            <a:off x="641520" y="1600200"/>
            <a:ext cx="7856280" cy="4638960"/>
          </a:xfrm>
          <a:prstGeom prst="rect">
            <a:avLst/>
          </a:prstGeom>
          <a:noFill/>
          <a:ln>
            <a:noFill/>
          </a:ln>
        </p:spPr>
        <p:style>
          <a:lnRef idx="0"/>
          <a:fillRef idx="0"/>
          <a:effectRef idx="0"/>
          <a:fontRef idx="minor"/>
        </p:style>
        <p:txBody>
          <a:bodyPr>
            <a:normAutofit/>
          </a:bodyPr>
          <a:p>
            <a:pPr marL="349200" indent="-348840">
              <a:lnSpc>
                <a:spcPct val="100000"/>
              </a:lnSpc>
              <a:spcBef>
                <a:spcPts val="2001"/>
              </a:spcBef>
              <a:buClr>
                <a:srgbClr val="ffffff"/>
              </a:buClr>
              <a:buFont typeface="Wingdings 2" charset="2"/>
              <a:buChar char=""/>
            </a:pPr>
            <a:r>
              <a:rPr b="0" i="1" lang="en-US" sz="2400" spc="-1" strike="noStrike">
                <a:solidFill>
                  <a:srgbClr val="ffffff"/>
                </a:solidFill>
                <a:latin typeface="Corbel"/>
              </a:rPr>
              <a:t>/home : User home directories (optional)</a:t>
            </a:r>
            <a:endParaRPr b="0" lang="en-US" sz="2400" spc="-1" strike="noStrike">
              <a:latin typeface="Arial"/>
            </a:endParaRPr>
          </a:p>
          <a:p>
            <a:pPr marL="349200" indent="-348840">
              <a:lnSpc>
                <a:spcPct val="100000"/>
              </a:lnSpc>
              <a:spcBef>
                <a:spcPts val="2001"/>
              </a:spcBef>
              <a:buClr>
                <a:srgbClr val="ffffff"/>
              </a:buClr>
              <a:buFont typeface="Wingdings 2" charset="2"/>
              <a:buChar char=""/>
            </a:pPr>
            <a:r>
              <a:rPr b="0" i="1" lang="en-US" sz="2400" spc="-1" strike="noStrike">
                <a:solidFill>
                  <a:srgbClr val="ffffff"/>
                </a:solidFill>
                <a:latin typeface="Corbel"/>
              </a:rPr>
              <a:t>/root : Home directory for the root user (optional)</a:t>
            </a:r>
            <a:endParaRPr b="0" lang="en-US" sz="2400" spc="-1" strike="noStrike">
              <a:latin typeface="Arial"/>
            </a:endParaRPr>
          </a:p>
          <a:p>
            <a:pPr marL="349200" indent="-348840">
              <a:lnSpc>
                <a:spcPct val="100000"/>
              </a:lnSpc>
              <a:spcBef>
                <a:spcPts val="2001"/>
              </a:spcBef>
              <a:buClr>
                <a:srgbClr val="ffffff"/>
              </a:buClr>
              <a:buFont typeface="Wingdings 2" charset="2"/>
              <a:buChar char=""/>
            </a:pPr>
            <a:r>
              <a:rPr b="0" i="1" lang="en-US" sz="2400" spc="-1" strike="noStrike">
                <a:solidFill>
                  <a:srgbClr val="ffffff"/>
                </a:solidFill>
                <a:latin typeface="Corbel"/>
              </a:rPr>
              <a:t>/media : Mount point for removable media</a:t>
            </a:r>
            <a:endParaRPr b="0" lang="en-US" sz="2400" spc="-1" strike="noStrike">
              <a:latin typeface="Arial"/>
            </a:endParaRPr>
          </a:p>
          <a:p>
            <a:pPr marL="349200" indent="-348840">
              <a:lnSpc>
                <a:spcPct val="100000"/>
              </a:lnSpc>
              <a:spcBef>
                <a:spcPts val="2001"/>
              </a:spcBef>
              <a:buClr>
                <a:srgbClr val="ffffff"/>
              </a:buClr>
              <a:buFont typeface="Wingdings 2" charset="2"/>
              <a:buChar char=""/>
            </a:pPr>
            <a:r>
              <a:rPr b="0" i="1" lang="en-US" sz="2400" spc="-1" strike="noStrike">
                <a:solidFill>
                  <a:srgbClr val="ffffff"/>
                </a:solidFill>
                <a:latin typeface="Corbel"/>
              </a:rPr>
              <a:t>/mnt : Mount point for a temporarily mounted filesystem</a:t>
            </a:r>
            <a:endParaRPr b="0" lang="en-US" sz="2400" spc="-1" strike="noStrike">
              <a:latin typeface="Arial"/>
            </a:endParaRPr>
          </a:p>
          <a:p>
            <a:pPr marL="349200" indent="-348840">
              <a:lnSpc>
                <a:spcPct val="100000"/>
              </a:lnSpc>
              <a:spcBef>
                <a:spcPts val="2001"/>
              </a:spcBef>
              <a:buClr>
                <a:srgbClr val="ffffff"/>
              </a:buClr>
              <a:buFont typeface="Wingdings 2" charset="2"/>
              <a:buChar char=""/>
            </a:pPr>
            <a:r>
              <a:rPr b="0" i="1" lang="en-US" sz="2400" spc="-1" strike="noStrike">
                <a:solidFill>
                  <a:srgbClr val="ffffff"/>
                </a:solidFill>
                <a:latin typeface="Corbel"/>
              </a:rPr>
              <a:t>/opt : Add-on application software packages</a:t>
            </a:r>
            <a:endParaRPr b="0" lang="en-US" sz="2400" spc="-1" strike="noStrike">
              <a:latin typeface="Arial"/>
            </a:endParaRPr>
          </a:p>
          <a:p>
            <a:pPr marL="349200" indent="-348840">
              <a:lnSpc>
                <a:spcPct val="100000"/>
              </a:lnSpc>
              <a:spcBef>
                <a:spcPts val="2001"/>
              </a:spcBef>
              <a:buClr>
                <a:srgbClr val="ffffff"/>
              </a:buClr>
              <a:buFont typeface="Wingdings 2" charset="2"/>
              <a:buChar char=""/>
            </a:pPr>
            <a:r>
              <a:rPr b="0" i="1" lang="en-US" sz="2400" spc="-1" strike="noStrike">
                <a:solidFill>
                  <a:srgbClr val="ffffff"/>
                </a:solidFill>
                <a:latin typeface="Corbel"/>
              </a:rPr>
              <a:t>/srv : Data for services provided by this system</a:t>
            </a:r>
            <a:endParaRPr b="0" lang="en-US" sz="2400" spc="-1" strike="noStrike">
              <a:latin typeface="Arial"/>
            </a:endParaRPr>
          </a:p>
          <a:p>
            <a:pPr marL="349200" indent="-348840">
              <a:lnSpc>
                <a:spcPct val="100000"/>
              </a:lnSpc>
              <a:spcBef>
                <a:spcPts val="2001"/>
              </a:spcBef>
              <a:buClr>
                <a:srgbClr val="ffffff"/>
              </a:buClr>
              <a:buFont typeface="Wingdings 2" charset="2"/>
              <a:buChar char=""/>
            </a:pPr>
            <a:r>
              <a:rPr b="0" i="1" lang="en-US" sz="2400" spc="-1" strike="noStrike">
                <a:solidFill>
                  <a:srgbClr val="ffffff"/>
                </a:solidFill>
                <a:latin typeface="Corbel"/>
              </a:rPr>
              <a:t>/tmp : Temporary files</a:t>
            </a:r>
            <a:endParaRPr b="0" lang="en-US" sz="2400" spc="-1" strike="noStrike">
              <a:latin typeface="Arial"/>
            </a:endParaRPr>
          </a:p>
          <a:p>
            <a:pPr marL="349200" indent="-348840">
              <a:lnSpc>
                <a:spcPct val="100000"/>
              </a:lnSpc>
              <a:spcBef>
                <a:spcPts val="2001"/>
              </a:spcBef>
              <a:buClr>
                <a:srgbClr val="ffffff"/>
              </a:buClr>
              <a:buFont typeface="Wingdings 2" charset="2"/>
              <a:buChar char=""/>
            </a:pPr>
            <a:r>
              <a:rPr b="0" i="1" lang="en-US" sz="2400" spc="-1" strike="noStrike">
                <a:solidFill>
                  <a:srgbClr val="ffffff"/>
                </a:solidFill>
                <a:latin typeface="Corbel"/>
              </a:rPr>
              <a:t>/usr, /var : Separate hierarchies</a:t>
            </a:r>
            <a:endParaRPr b="0" lang="en-US" sz="2400" spc="-1" strike="noStrike">
              <a:latin typeface="Arial"/>
            </a:endParaRPr>
          </a:p>
        </p:txBody>
      </p:sp>
      <p:sp>
        <p:nvSpPr>
          <p:cNvPr id="109" name="TextShape 4"/>
          <p:cNvSpPr txBox="1"/>
          <p:nvPr/>
        </p:nvSpPr>
        <p:spPr>
          <a:xfrm>
            <a:off x="8077320" y="6356520"/>
            <a:ext cx="761760" cy="364680"/>
          </a:xfrm>
          <a:prstGeom prst="rect">
            <a:avLst/>
          </a:prstGeom>
          <a:noFill/>
          <a:ln>
            <a:noFill/>
          </a:ln>
        </p:spPr>
        <p:txBody>
          <a:bodyPr lIns="0" rIns="0" anchor="ctr"/>
          <a:p>
            <a:pPr algn="r">
              <a:lnSpc>
                <a:spcPct val="100000"/>
              </a:lnSpc>
            </a:pPr>
            <a:fld id="{BD6AD82A-9D1E-4D4E-B2C6-E93443ADD408}"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9" dur="indefinite" restart="never" nodeType="tmRoot">
          <p:childTnLst>
            <p:seq>
              <p:cTn id="10" dur="indefinite"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/usr directory</a:t>
            </a:r>
            <a:endParaRPr b="0" lang="en-US" sz="4800" spc="-1" strike="noStrike">
              <a:solidFill>
                <a:srgbClr val="ffffff"/>
              </a:solidFill>
              <a:latin typeface="Corbel"/>
            </a:endParaRPr>
          </a:p>
        </p:txBody>
      </p:sp>
      <p:sp>
        <p:nvSpPr>
          <p:cNvPr id="111" name="TextShape 2"/>
          <p:cNvSpPr txBox="1"/>
          <p:nvPr/>
        </p:nvSpPr>
        <p:spPr>
          <a:xfrm>
            <a:off x="618480" y="1600200"/>
            <a:ext cx="7878600" cy="463896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Contains read-only files</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Used simultaneously by different systems</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Doesn’t contain files that are specific to a particular system</a:t>
            </a:r>
            <a:endParaRPr b="0" lang="en-US" sz="2400" spc="-1" strike="noStrike">
              <a:solidFill>
                <a:srgbClr val="ffffff"/>
              </a:solidFill>
              <a:latin typeface="Corbel"/>
            </a:endParaRPr>
          </a:p>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Exception: /usr/local, which is the local directory of a particular system</a:t>
            </a:r>
            <a:endParaRPr b="0" lang="en-US" sz="2400" spc="-1" strike="noStrike">
              <a:solidFill>
                <a:srgbClr val="ffffff"/>
              </a:solidFill>
              <a:latin typeface="Corbel"/>
            </a:endParaRPr>
          </a:p>
        </p:txBody>
      </p:sp>
      <p:sp>
        <p:nvSpPr>
          <p:cNvPr id="112"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113" name="TextShape 4"/>
          <p:cNvSpPr txBox="1"/>
          <p:nvPr/>
        </p:nvSpPr>
        <p:spPr>
          <a:xfrm>
            <a:off x="8077320" y="6356520"/>
            <a:ext cx="761760" cy="364680"/>
          </a:xfrm>
          <a:prstGeom prst="rect">
            <a:avLst/>
          </a:prstGeom>
          <a:noFill/>
          <a:ln>
            <a:noFill/>
          </a:ln>
        </p:spPr>
        <p:txBody>
          <a:bodyPr lIns="0" rIns="0" anchor="ctr"/>
          <a:p>
            <a:pPr algn="r">
              <a:lnSpc>
                <a:spcPct val="100000"/>
              </a:lnSpc>
            </a:pPr>
            <a:fld id="{D5590E56-31DB-4581-A100-8FDEE774D795}"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11" dur="indefinite" restart="never" nodeType="tmRoot">
          <p:childTnLst>
            <p:seq>
              <p:cTn id="12" dur="indefinite"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641520" y="107640"/>
            <a:ext cx="7856280" cy="1309680"/>
          </a:xfrm>
          <a:prstGeom prst="rect">
            <a:avLst/>
          </a:prstGeom>
          <a:noFill/>
          <a:ln>
            <a:noFill/>
          </a:ln>
        </p:spPr>
        <p:txBody>
          <a:bodyPr anchor="b">
            <a:normAutofit/>
          </a:bodyPr>
          <a:p>
            <a:pPr algn="ctr">
              <a:lnSpc>
                <a:spcPct val="100000"/>
              </a:lnSpc>
            </a:pPr>
            <a:r>
              <a:rPr b="0" lang="en-US" sz="4800" spc="-1" strike="noStrike">
                <a:solidFill>
                  <a:srgbClr val="ffffff"/>
                </a:solidFill>
                <a:latin typeface="Corbel"/>
              </a:rPr>
              <a:t>/var directory</a:t>
            </a:r>
            <a:endParaRPr b="0" lang="en-US" sz="4800" spc="-1" strike="noStrike">
              <a:solidFill>
                <a:srgbClr val="ffffff"/>
              </a:solidFill>
              <a:latin typeface="Corbel"/>
            </a:endParaRPr>
          </a:p>
        </p:txBody>
      </p:sp>
      <p:sp>
        <p:nvSpPr>
          <p:cNvPr id="115" name="TextShape 2"/>
          <p:cNvSpPr txBox="1"/>
          <p:nvPr/>
        </p:nvSpPr>
        <p:spPr>
          <a:xfrm>
            <a:off x="618480" y="1600200"/>
            <a:ext cx="7878600" cy="4638960"/>
          </a:xfrm>
          <a:prstGeom prst="rect">
            <a:avLst/>
          </a:prstGeom>
          <a:noFill/>
          <a:ln>
            <a:noFill/>
          </a:ln>
        </p:spPr>
        <p:txBody>
          <a:bodyPr>
            <a:normAutofit/>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Contains files that change over time</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mail and print queues</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logs</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data (databases etc)</a:t>
            </a:r>
            <a:endParaRPr b="0" lang="en-US" sz="22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temporary files</a:t>
            </a:r>
            <a:endParaRPr b="0" lang="en-US" sz="2200" spc="-1" strike="noStrike">
              <a:solidFill>
                <a:srgbClr val="ffffff"/>
              </a:solidFill>
              <a:latin typeface="Corbel"/>
            </a:endParaRPr>
          </a:p>
        </p:txBody>
      </p:sp>
      <p:sp>
        <p:nvSpPr>
          <p:cNvPr id="116"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117" name="TextShape 4"/>
          <p:cNvSpPr txBox="1"/>
          <p:nvPr/>
        </p:nvSpPr>
        <p:spPr>
          <a:xfrm>
            <a:off x="8077320" y="6356520"/>
            <a:ext cx="761760" cy="364680"/>
          </a:xfrm>
          <a:prstGeom prst="rect">
            <a:avLst/>
          </a:prstGeom>
          <a:noFill/>
          <a:ln>
            <a:noFill/>
          </a:ln>
        </p:spPr>
        <p:txBody>
          <a:bodyPr lIns="0" rIns="0" anchor="ctr"/>
          <a:p>
            <a:pPr algn="r">
              <a:lnSpc>
                <a:spcPct val="100000"/>
              </a:lnSpc>
            </a:pPr>
            <a:fld id="{500801DD-85DC-4278-879A-381045321EFF}"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13" dur="indefinite" restart="never" nodeType="tmRoot">
          <p:childTnLst>
            <p:seq>
              <p:cTn id="14" dur="indefinite"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System files</a:t>
            </a:r>
            <a:endParaRPr b="0" lang="en-US" sz="4800" spc="-1" strike="noStrike">
              <a:solidFill>
                <a:srgbClr val="ffffff"/>
              </a:solidFill>
              <a:latin typeface="Corbel"/>
            </a:endParaRPr>
          </a:p>
        </p:txBody>
      </p:sp>
      <p:sp>
        <p:nvSpPr>
          <p:cNvPr id="119" name="TextShape 2"/>
          <p:cNvSpPr txBox="1"/>
          <p:nvPr/>
        </p:nvSpPr>
        <p:spPr>
          <a:xfrm>
            <a:off x="618480" y="1600200"/>
            <a:ext cx="7878600" cy="4638960"/>
          </a:xfrm>
          <a:prstGeom prst="rect">
            <a:avLst/>
          </a:prstGeom>
          <a:noFill/>
          <a:ln>
            <a:noFill/>
          </a:ln>
        </p:spPr>
        <p:txBody>
          <a:bodyPr/>
          <a:p>
            <a:pPr marL="349200" indent="-348840">
              <a:lnSpc>
                <a:spcPct val="100000"/>
              </a:lnSpc>
              <a:spcBef>
                <a:spcPts val="2001"/>
              </a:spcBef>
              <a:buClr>
                <a:srgbClr val="ffffff"/>
              </a:buClr>
              <a:buFont typeface="Wingdings 2" charset="2"/>
              <a:buChar char=""/>
            </a:pPr>
            <a:r>
              <a:rPr b="0" lang="en-US" sz="2400" spc="-1" strike="noStrike">
                <a:solidFill>
                  <a:srgbClr val="ffffff"/>
                </a:solidFill>
                <a:latin typeface="Corbel"/>
              </a:rPr>
              <a:t>Operating system is designed so that system files are user-friendly </a:t>
            </a:r>
            <a:r>
              <a:rPr b="0" lang="en-US" sz="2400" spc="-1" strike="noStrike">
                <a:solidFill>
                  <a:srgbClr val="ffffff"/>
                </a:solidFill>
                <a:latin typeface="Wingdings"/>
              </a:rPr>
              <a:t></a:t>
            </a:r>
            <a:r>
              <a:rPr b="0" lang="en-US" sz="2400" spc="-1" strike="noStrike">
                <a:solidFill>
                  <a:srgbClr val="ffffff"/>
                </a:solidFill>
                <a:latin typeface="Corbel"/>
              </a:rPr>
              <a:t> regular text files</a:t>
            </a:r>
            <a:endParaRPr b="0" lang="en-US" sz="24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Configuration files: hosts, syslog.conf, ...</a:t>
            </a:r>
            <a:endParaRPr b="0" lang="en-US" sz="2200" spc="-1" strike="noStrike">
              <a:solidFill>
                <a:srgbClr val="ffffff"/>
              </a:solidFill>
              <a:latin typeface="Corbel"/>
            </a:endParaRPr>
          </a:p>
          <a:p>
            <a:pPr lvl="2" marL="968400" indent="-282240">
              <a:lnSpc>
                <a:spcPct val="100000"/>
              </a:lnSpc>
              <a:spcBef>
                <a:spcPts val="601"/>
              </a:spcBef>
              <a:buClr>
                <a:srgbClr val="ffffff"/>
              </a:buClr>
              <a:buFont typeface="Wingdings 2" charset="2"/>
              <a:buChar char=""/>
            </a:pPr>
            <a:r>
              <a:rPr b="0" lang="en-US" sz="2000" spc="-1" strike="noStrike">
                <a:solidFill>
                  <a:srgbClr val="ffffff"/>
                </a:solidFill>
                <a:latin typeface="Corbel"/>
              </a:rPr>
              <a:t>Usually in the directory etc (/etc, /usr/local/etc, /opt/etc, ...)</a:t>
            </a:r>
            <a:endParaRPr b="0" lang="en-US" sz="2000" spc="-1" strike="noStrike">
              <a:solidFill>
                <a:srgbClr val="ffffff"/>
              </a:solidFill>
              <a:latin typeface="Corbel"/>
            </a:endParaRPr>
          </a:p>
          <a:p>
            <a:pPr lvl="1" marL="685800" indent="-336240">
              <a:lnSpc>
                <a:spcPct val="100000"/>
              </a:lnSpc>
              <a:spcBef>
                <a:spcPts val="601"/>
              </a:spcBef>
              <a:buClr>
                <a:srgbClr val="a6a6a6"/>
              </a:buClr>
              <a:buFont typeface="Wingdings 2" charset="2"/>
              <a:buChar char=""/>
            </a:pPr>
            <a:r>
              <a:rPr b="0" lang="en-US" sz="2200" spc="-1" strike="noStrike">
                <a:solidFill>
                  <a:srgbClr val="ffffff"/>
                </a:solidFill>
                <a:latin typeface="Corbel"/>
              </a:rPr>
              <a:t>Logging : mail, cups, ...</a:t>
            </a:r>
            <a:endParaRPr b="0" lang="en-US" sz="2200" spc="-1" strike="noStrike">
              <a:solidFill>
                <a:srgbClr val="ffffff"/>
              </a:solidFill>
              <a:latin typeface="Corbel"/>
            </a:endParaRPr>
          </a:p>
          <a:p>
            <a:pPr lvl="2" marL="968400" indent="-282240">
              <a:lnSpc>
                <a:spcPct val="100000"/>
              </a:lnSpc>
              <a:spcBef>
                <a:spcPts val="601"/>
              </a:spcBef>
              <a:buClr>
                <a:srgbClr val="ffffff"/>
              </a:buClr>
              <a:buFont typeface="Wingdings 2" charset="2"/>
              <a:buChar char=""/>
            </a:pPr>
            <a:r>
              <a:rPr b="0" lang="en-US" sz="2000" spc="-1" strike="noStrike">
                <a:solidFill>
                  <a:srgbClr val="ffffff"/>
                </a:solidFill>
                <a:latin typeface="Corbel"/>
              </a:rPr>
              <a:t>Usually in the directory log (/var/log, /usr/local/var/log, /opt/var/log)</a:t>
            </a:r>
            <a:endParaRPr b="0" lang="en-US" sz="2000" spc="-1" strike="noStrike">
              <a:solidFill>
                <a:srgbClr val="ffffff"/>
              </a:solidFill>
              <a:latin typeface="Corbel"/>
            </a:endParaRPr>
          </a:p>
        </p:txBody>
      </p:sp>
      <p:sp>
        <p:nvSpPr>
          <p:cNvPr id="120"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121" name="TextShape 4"/>
          <p:cNvSpPr txBox="1"/>
          <p:nvPr/>
        </p:nvSpPr>
        <p:spPr>
          <a:xfrm>
            <a:off x="8077320" y="6356520"/>
            <a:ext cx="761760" cy="364680"/>
          </a:xfrm>
          <a:prstGeom prst="rect">
            <a:avLst/>
          </a:prstGeom>
          <a:noFill/>
          <a:ln>
            <a:noFill/>
          </a:ln>
        </p:spPr>
        <p:txBody>
          <a:bodyPr lIns="0" rIns="0" anchor="ctr"/>
          <a:p>
            <a:pPr algn="r">
              <a:lnSpc>
                <a:spcPct val="100000"/>
              </a:lnSpc>
            </a:pPr>
            <a:fld id="{FAC739F5-FE8A-453A-B556-F8950F9BDED8}"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15" dur="indefinite" restart="never" nodeType="tmRoot">
          <p:childTnLst>
            <p:seq>
              <p:cTn id="16" dur="indefinite"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641520" y="107640"/>
            <a:ext cx="7856280" cy="1309680"/>
          </a:xfrm>
          <a:prstGeom prst="rect">
            <a:avLst/>
          </a:prstGeom>
          <a:noFill/>
          <a:ln>
            <a:noFill/>
          </a:ln>
        </p:spPr>
        <p:txBody>
          <a:bodyPr anchor="b"/>
          <a:p>
            <a:pPr algn="ctr">
              <a:lnSpc>
                <a:spcPct val="100000"/>
              </a:lnSpc>
            </a:pPr>
            <a:r>
              <a:rPr b="0" lang="en-US" sz="4800" spc="-1" strike="noStrike">
                <a:solidFill>
                  <a:srgbClr val="ffffff"/>
                </a:solidFill>
                <a:latin typeface="Corbel"/>
              </a:rPr>
              <a:t>Configuration files</a:t>
            </a:r>
            <a:endParaRPr b="0" lang="en-US" sz="4800" spc="-1" strike="noStrike">
              <a:solidFill>
                <a:srgbClr val="ffffff"/>
              </a:solidFill>
              <a:latin typeface="Corbel"/>
            </a:endParaRPr>
          </a:p>
        </p:txBody>
      </p:sp>
      <p:sp>
        <p:nvSpPr>
          <p:cNvPr id="123" name="TextShape 2"/>
          <p:cNvSpPr txBox="1"/>
          <p:nvPr/>
        </p:nvSpPr>
        <p:spPr>
          <a:xfrm>
            <a:off x="618480" y="1600200"/>
            <a:ext cx="7878600" cy="4638960"/>
          </a:xfrm>
          <a:prstGeom prst="rect">
            <a:avLst/>
          </a:prstGeom>
          <a:noFill/>
          <a:ln>
            <a:noFill/>
          </a:ln>
        </p:spPr>
        <p:txBody>
          <a:bodyPr>
            <a:normAutofit/>
          </a:bodyPr>
          <a:p>
            <a:pPr marL="349200" indent="-348840">
              <a:lnSpc>
                <a:spcPct val="100000"/>
              </a:lnSpc>
            </a:pPr>
            <a:r>
              <a:rPr b="0" lang="en-US" sz="2400" spc="-1" strike="noStrike">
                <a:solidFill>
                  <a:srgbClr val="ffffff"/>
                </a:solidFill>
                <a:latin typeface="Corbel"/>
              </a:rPr>
              <a:t># $FreeBSD: release/9.0.0/etc/snmpd.config 216595 2010-12-20 17:28:15Z syrinx $</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 Example configuration file for bsnmpd(1).</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a:t>
            </a:r>
            <a:endParaRPr b="0" lang="en-US" sz="2400" spc="-1" strike="noStrike">
              <a:solidFill>
                <a:srgbClr val="ffffff"/>
              </a:solidFill>
              <a:latin typeface="Corbel"/>
            </a:endParaRPr>
          </a:p>
          <a:p>
            <a:pPr marL="349200" indent="-348840">
              <a:lnSpc>
                <a:spcPct val="100000"/>
              </a:lnSpc>
            </a:pP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 Set some common variables</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location := "Room 200"</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contact := "sysmeister@example.com"</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system := 1     # FreeBSD</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traphost := localhost</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trapport := 162</a:t>
            </a:r>
            <a:endParaRPr b="0" lang="en-US" sz="2400" spc="-1" strike="noStrike">
              <a:solidFill>
                <a:srgbClr val="ffffff"/>
              </a:solidFill>
              <a:latin typeface="Corbel"/>
            </a:endParaRPr>
          </a:p>
          <a:p>
            <a:pPr marL="349200" indent="-348840">
              <a:lnSpc>
                <a:spcPct val="100000"/>
              </a:lnSpc>
            </a:pP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 Set the SNMP engine ID.</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 The snmpEngineID object required from the SNMPv3 Framework. If not explicitly set via</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 this configuration file, an ID is assigned based on the value of the</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 kern.hostid variable</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 engine := 0x80:0x10:0x08:0x10:0x80:0x25</a:t>
            </a:r>
            <a:endParaRPr b="0" lang="en-US" sz="2400" spc="-1" strike="noStrike">
              <a:solidFill>
                <a:srgbClr val="ffffff"/>
              </a:solidFill>
              <a:latin typeface="Corbel"/>
            </a:endParaRPr>
          </a:p>
          <a:p>
            <a:pPr marL="349200" indent="-348840">
              <a:lnSpc>
                <a:spcPct val="100000"/>
              </a:lnSpc>
            </a:pPr>
            <a:r>
              <a:rPr b="0" lang="en-US" sz="2400" spc="-1" strike="noStrike">
                <a:solidFill>
                  <a:srgbClr val="ffffff"/>
                </a:solidFill>
                <a:latin typeface="Corbel"/>
              </a:rPr>
              <a:t># snmpEngineID = $(engine)</a:t>
            </a:r>
            <a:endParaRPr b="0" lang="en-US" sz="2400" spc="-1" strike="noStrike">
              <a:solidFill>
                <a:srgbClr val="ffffff"/>
              </a:solidFill>
              <a:latin typeface="Corbel"/>
            </a:endParaRPr>
          </a:p>
          <a:p>
            <a:pPr marL="349200" indent="-348840">
              <a:lnSpc>
                <a:spcPct val="100000"/>
              </a:lnSpc>
            </a:pPr>
            <a:endParaRPr b="0" lang="en-US" sz="2400" spc="-1" strike="noStrike">
              <a:solidFill>
                <a:srgbClr val="ffffff"/>
              </a:solidFill>
              <a:latin typeface="Corbel"/>
            </a:endParaRPr>
          </a:p>
        </p:txBody>
      </p:sp>
      <p:sp>
        <p:nvSpPr>
          <p:cNvPr id="124" name="TextShape 3"/>
          <p:cNvSpPr txBox="1"/>
          <p:nvPr/>
        </p:nvSpPr>
        <p:spPr>
          <a:xfrm>
            <a:off x="280440" y="6356520"/>
            <a:ext cx="2895120" cy="364680"/>
          </a:xfrm>
          <a:prstGeom prst="rect">
            <a:avLst/>
          </a:prstGeom>
          <a:noFill/>
          <a:ln>
            <a:noFill/>
          </a:ln>
        </p:spPr>
        <p:txBody>
          <a:bodyPr lIns="0" rIns="0" anchor="ctr"/>
          <a:p>
            <a:pPr>
              <a:lnSpc>
                <a:spcPct val="100000"/>
              </a:lnSpc>
            </a:pPr>
            <a:r>
              <a:rPr b="0" lang="en-US" sz="1100" spc="-1" strike="noStrike">
                <a:solidFill>
                  <a:srgbClr val="bfbfbf"/>
                </a:solidFill>
                <a:latin typeface="Corbel"/>
              </a:rPr>
              <a:t>Andrej Brodnik: Digitalna forenzika</a:t>
            </a:r>
            <a:endParaRPr b="0" lang="en-US" sz="1100" spc="-1" strike="noStrike">
              <a:latin typeface="Times New Roman"/>
            </a:endParaRPr>
          </a:p>
        </p:txBody>
      </p:sp>
      <p:sp>
        <p:nvSpPr>
          <p:cNvPr id="125" name="TextShape 4"/>
          <p:cNvSpPr txBox="1"/>
          <p:nvPr/>
        </p:nvSpPr>
        <p:spPr>
          <a:xfrm>
            <a:off x="8077320" y="6356520"/>
            <a:ext cx="761760" cy="364680"/>
          </a:xfrm>
          <a:prstGeom prst="rect">
            <a:avLst/>
          </a:prstGeom>
          <a:noFill/>
          <a:ln>
            <a:noFill/>
          </a:ln>
        </p:spPr>
        <p:txBody>
          <a:bodyPr lIns="0" rIns="0" anchor="ctr"/>
          <a:p>
            <a:pPr algn="r">
              <a:lnSpc>
                <a:spcPct val="100000"/>
              </a:lnSpc>
            </a:pPr>
            <a:fld id="{9037F8A2-D71F-46A7-BE5B-B7993B390406}" type="slidenum">
              <a:rPr b="0" lang="en-US" sz="1100" spc="-1" strike="noStrike">
                <a:solidFill>
                  <a:srgbClr val="bfbfbf"/>
                </a:solidFill>
                <a:latin typeface="Corbel"/>
              </a:rPr>
              <a:t>1</a:t>
            </a:fld>
            <a:endParaRPr b="0" lang="en-US" sz="1100" spc="-1" strike="noStrike">
              <a:latin typeface="Times New Roman"/>
            </a:endParaRPr>
          </a:p>
        </p:txBody>
      </p:sp>
    </p:spTree>
  </p:cSld>
  <p:timing>
    <p:tnLst>
      <p:par>
        <p:cTn id="17" dur="indefinite" restart="never" nodeType="tmRoot">
          <p:childTnLst>
            <p:seq>
              <p:cTn id="18" dur="indefinite"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Exhibit.thmx</Template>
  <TotalTime>28651</TotalTime>
  <Application>LibreOffice/6.0.2.1.0$Linux_X86_64 LibreOffice_project/00m0$Build-1</Application>
  <Words>2380</Words>
  <Paragraphs>362</Paragraphs>
  <Company>UL FRI</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2013-02-23T21:16:56Z</dcterms:created>
  <dc:creator>Andrej (Andy) Brodnik</dc:creator>
  <dc:description/>
  <dc:language>en-US</dc:language>
  <cp:lastModifiedBy/>
  <cp:lastPrinted>2012-03-01T22:51:30Z</cp:lastPrinted>
  <dcterms:modified xsi:type="dcterms:W3CDTF">2018-03-12T12:34:57Z</dcterms:modified>
  <cp:revision>474</cp:revision>
  <dc:subject/>
  <dc:title>Digitalna forenzika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Company">
    <vt:lpwstr>UL FRI</vt:lpwstr>
  </property>
  <property fmtid="{D5CDD505-2E9C-101B-9397-08002B2CF9AE}" pid="4" name="HiddenSlides">
    <vt:i4>0</vt:i4>
  </property>
  <property fmtid="{D5CDD505-2E9C-101B-9397-08002B2CF9AE}" pid="5" name="HyperlinksChanged">
    <vt:bool>0</vt:bool>
  </property>
  <property fmtid="{D5CDD505-2E9C-101B-9397-08002B2CF9AE}" pid="6" name="LinksUpToDate">
    <vt:bool>0</vt:bool>
  </property>
  <property fmtid="{D5CDD505-2E9C-101B-9397-08002B2CF9AE}" pid="7" name="MMClips">
    <vt:i4>0</vt:i4>
  </property>
  <property fmtid="{D5CDD505-2E9C-101B-9397-08002B2CF9AE}" pid="8" name="Notes">
    <vt:i4>1</vt:i4>
  </property>
  <property fmtid="{D5CDD505-2E9C-101B-9397-08002B2CF9AE}" pid="9" name="PresentationFormat">
    <vt:lpwstr>On-screen Show (4:3)</vt:lpwstr>
  </property>
  <property fmtid="{D5CDD505-2E9C-101B-9397-08002B2CF9AE}" pid="10" name="ScaleCrop">
    <vt:bool>0</vt:bool>
  </property>
  <property fmtid="{D5CDD505-2E9C-101B-9397-08002B2CF9AE}" pid="11" name="ShareDoc">
    <vt:bool>0</vt:bool>
  </property>
  <property fmtid="{D5CDD505-2E9C-101B-9397-08002B2CF9AE}" pid="12" name="Slides">
    <vt:i4>40</vt:i4>
  </property>
</Properties>
</file>